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03" r:id="rId4"/>
  </p:sldMasterIdLst>
  <p:notesMasterIdLst>
    <p:notesMasterId r:id="rId20"/>
  </p:notesMasterIdLst>
  <p:sldIdLst>
    <p:sldId id="299" r:id="rId5"/>
    <p:sldId id="308" r:id="rId6"/>
    <p:sldId id="300" r:id="rId7"/>
    <p:sldId id="309" r:id="rId8"/>
    <p:sldId id="261" r:id="rId9"/>
    <p:sldId id="316" r:id="rId10"/>
    <p:sldId id="315" r:id="rId11"/>
    <p:sldId id="262" r:id="rId12"/>
    <p:sldId id="263" r:id="rId13"/>
    <p:sldId id="319" r:id="rId14"/>
    <p:sldId id="322" r:id="rId15"/>
    <p:sldId id="321" r:id="rId16"/>
    <p:sldId id="323" r:id="rId17"/>
    <p:sldId id="314" r:id="rId18"/>
    <p:sldId id="30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DFFF"/>
    <a:srgbClr val="00FFFF"/>
    <a:srgbClr val="362795"/>
    <a:srgbClr val="10103D"/>
    <a:srgbClr val="D4D0E9"/>
    <a:srgbClr val="FFFFFF"/>
    <a:srgbClr val="439EB7"/>
    <a:srgbClr val="000000"/>
    <a:srgbClr val="2121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357" autoAdjust="0"/>
  </p:normalViewPr>
  <p:slideViewPr>
    <p:cSldViewPr snapToGrid="0">
      <p:cViewPr varScale="1">
        <p:scale>
          <a:sx n="114" d="100"/>
          <a:sy n="114" d="100"/>
        </p:scale>
        <p:origin x="414" y="102"/>
      </p:cViewPr>
      <p:guideLst/>
    </p:cSldViewPr>
  </p:slideViewPr>
  <p:outlineViewPr>
    <p:cViewPr>
      <p:scale>
        <a:sx n="33" d="100"/>
        <a:sy n="33" d="100"/>
      </p:scale>
      <p:origin x="0" y="-47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sv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F07771-3FAA-4D43-A059-9A7D838C2880}" type="datetimeFigureOut">
              <a:rPr lang="en-US" smtClean="0"/>
              <a:t>2/24/2024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B68C18-1BF1-F447-95ED-60EAAE35426E}" type="slidenum">
              <a:rPr lang="en-US" smtClean="0"/>
              <a:t>‹#›</a:t>
            </a:fld>
            <a:endParaRPr lang="en-US" dirty="0"/>
          </a:p>
        </p:txBody>
      </p:sp>
    </p:spTree>
    <p:extLst>
      <p:ext uri="{BB962C8B-B14F-4D97-AF65-F5344CB8AC3E}">
        <p14:creationId xmlns:p14="http://schemas.microsoft.com/office/powerpoint/2010/main" val="1391759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support.microsoft.com/en-us/office/edit-your-school-presentation-44445997-6769-4d44-8b30-f9e3050adbfb?ui=en-us&amp;rs=en-us&amp;ad=us" TargetMode="External"/><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F6AE-149E-CEA7-AE00-D115EB23463B}"/>
              </a:ext>
            </a:extLst>
          </p:cNvPr>
          <p:cNvSpPr>
            <a:spLocks noGrp="1"/>
          </p:cNvSpPr>
          <p:nvPr>
            <p:ph type="ctrTitle" hasCustomPrompt="1"/>
          </p:nvPr>
        </p:nvSpPr>
        <p:spPr>
          <a:xfrm>
            <a:off x="689987" y="884255"/>
            <a:ext cx="5148105" cy="2857510"/>
          </a:xfrm>
        </p:spPr>
        <p:txBody>
          <a:bodyPr anchor="b">
            <a:normAutofit/>
          </a:bodyPr>
          <a:lstStyle>
            <a:lvl1pPr algn="l">
              <a:lnSpc>
                <a:spcPct val="75000"/>
              </a:lnSpc>
              <a:defRPr sz="8000" b="1" cap="all" baseline="0"/>
            </a:lvl1pPr>
          </a:lstStyle>
          <a:p>
            <a:r>
              <a:rPr lang="en-US" dirty="0"/>
              <a:t>Add Title </a:t>
            </a:r>
          </a:p>
        </p:txBody>
      </p:sp>
      <p:sp>
        <p:nvSpPr>
          <p:cNvPr id="3" name="Subtitle 2">
            <a:extLst>
              <a:ext uri="{FF2B5EF4-FFF2-40B4-BE49-F238E27FC236}">
                <a16:creationId xmlns:a16="http://schemas.microsoft.com/office/drawing/2014/main" id="{9A2B5661-7CA8-2748-8523-AD0DFD354CC8}"/>
              </a:ext>
            </a:extLst>
          </p:cNvPr>
          <p:cNvSpPr>
            <a:spLocks noGrp="1"/>
          </p:cNvSpPr>
          <p:nvPr>
            <p:ph type="subTitle" idx="1" hasCustomPrompt="1"/>
          </p:nvPr>
        </p:nvSpPr>
        <p:spPr>
          <a:xfrm>
            <a:off x="808057" y="4552915"/>
            <a:ext cx="5030036" cy="365125"/>
          </a:xfrm>
        </p:spPr>
        <p:txBody>
          <a:bodyPr>
            <a:normAutofit/>
          </a:bodyPr>
          <a:lstStyle>
            <a:lvl1pPr marL="0" indent="0" algn="l">
              <a:buNone/>
              <a:defRPr sz="1600" b="1"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Add Subtitle here</a:t>
            </a:r>
          </a:p>
        </p:txBody>
      </p:sp>
      <p:sp>
        <p:nvSpPr>
          <p:cNvPr id="10" name="Text Placeholder 9">
            <a:extLst>
              <a:ext uri="{FF2B5EF4-FFF2-40B4-BE49-F238E27FC236}">
                <a16:creationId xmlns:a16="http://schemas.microsoft.com/office/drawing/2014/main" id="{0B04BD1D-781E-E27B-949C-49484EB07480}"/>
              </a:ext>
            </a:extLst>
          </p:cNvPr>
          <p:cNvSpPr>
            <a:spLocks noGrp="1"/>
          </p:cNvSpPr>
          <p:nvPr>
            <p:ph type="body" sz="quarter" idx="13" hasCustomPrompt="1"/>
          </p:nvPr>
        </p:nvSpPr>
        <p:spPr>
          <a:xfrm>
            <a:off x="808057" y="4928790"/>
            <a:ext cx="5030036" cy="1502677"/>
          </a:xfrm>
        </p:spPr>
        <p:txBody>
          <a:bodyPr>
            <a:normAutofit/>
          </a:bodyPr>
          <a:lstStyle>
            <a:lvl1pPr marL="0" indent="0">
              <a:buNone/>
              <a:defRPr sz="1600"/>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cxnSp>
        <p:nvCxnSpPr>
          <p:cNvPr id="13" name="Straight Connector 12" title="Verticle Rule Line">
            <a:extLst>
              <a:ext uri="{FF2B5EF4-FFF2-40B4-BE49-F238E27FC236}">
                <a16:creationId xmlns:a16="http://schemas.microsoft.com/office/drawing/2014/main" id="{CE266693-B86C-0A7F-4122-5AFA5028696B}"/>
              </a:ext>
            </a:extLst>
          </p:cNvPr>
          <p:cNvCxnSpPr>
            <a:cxnSpLocks/>
          </p:cNvCxnSpPr>
          <p:nvPr userDrawn="1"/>
        </p:nvCxnSpPr>
        <p:spPr>
          <a:xfrm flipH="1">
            <a:off x="863268" y="4083933"/>
            <a:ext cx="1253208" cy="0"/>
          </a:xfrm>
          <a:prstGeom prst="line">
            <a:avLst/>
          </a:prstGeom>
          <a:ln w="76200">
            <a:solidFill>
              <a:schemeClr val="accent2">
                <a:alpha val="50196"/>
              </a:schemeClr>
            </a:solidFill>
          </a:ln>
        </p:spPr>
        <p:style>
          <a:lnRef idx="1">
            <a:schemeClr val="accent1"/>
          </a:lnRef>
          <a:fillRef idx="0">
            <a:schemeClr val="accent1"/>
          </a:fillRef>
          <a:effectRef idx="0">
            <a:schemeClr val="accent1"/>
          </a:effectRef>
          <a:fontRef idx="minor">
            <a:schemeClr val="tx1"/>
          </a:fontRef>
        </p:style>
      </p:cxnSp>
      <p:sp>
        <p:nvSpPr>
          <p:cNvPr id="15" name="Picture Placeholder 14">
            <a:extLst>
              <a:ext uri="{FF2B5EF4-FFF2-40B4-BE49-F238E27FC236}">
                <a16:creationId xmlns:a16="http://schemas.microsoft.com/office/drawing/2014/main" id="{FFF9B1CD-0F75-2582-F5BC-0027F62F8077}"/>
              </a:ext>
            </a:extLst>
          </p:cNvPr>
          <p:cNvSpPr>
            <a:spLocks noGrp="1"/>
          </p:cNvSpPr>
          <p:nvPr>
            <p:ph type="pic" sz="quarter" idx="14" hasCustomPrompt="1"/>
          </p:nvPr>
        </p:nvSpPr>
        <p:spPr>
          <a:xfrm>
            <a:off x="6208657" y="1064814"/>
            <a:ext cx="4884723" cy="5024485"/>
          </a:xfrm>
          <a:prstGeom prst="ellipse">
            <a:avLst/>
          </a:prstGeom>
          <a:ln w="9525">
            <a:noFill/>
          </a:ln>
        </p:spPr>
        <p:txBody>
          <a:bodyPr anchor="ctr">
            <a:normAutofit/>
          </a:bodyPr>
          <a:lstStyle>
            <a:lvl1pPr marL="0" indent="0" algn="ctr">
              <a:buNone/>
              <a:defRPr sz="1800"/>
            </a:lvl1pPr>
          </a:lstStyle>
          <a:p>
            <a:r>
              <a:rPr lang="en-US" dirty="0"/>
              <a:t>Click to add picture </a:t>
            </a:r>
          </a:p>
        </p:txBody>
      </p:sp>
    </p:spTree>
    <p:extLst>
      <p:ext uri="{BB962C8B-B14F-4D97-AF65-F5344CB8AC3E}">
        <p14:creationId xmlns:p14="http://schemas.microsoft.com/office/powerpoint/2010/main" val="2654955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F6AE-149E-CEA7-AE00-D115EB23463B}"/>
              </a:ext>
            </a:extLst>
          </p:cNvPr>
          <p:cNvSpPr>
            <a:spLocks noGrp="1"/>
          </p:cNvSpPr>
          <p:nvPr>
            <p:ph type="ctrTitle" hasCustomPrompt="1"/>
          </p:nvPr>
        </p:nvSpPr>
        <p:spPr>
          <a:xfrm>
            <a:off x="767865" y="440766"/>
            <a:ext cx="10506386" cy="586583"/>
          </a:xfrm>
        </p:spPr>
        <p:txBody>
          <a:bodyPr anchor="b">
            <a:normAutofit/>
          </a:bodyPr>
          <a:lstStyle>
            <a:lvl1pPr algn="l">
              <a:lnSpc>
                <a:spcPct val="75000"/>
              </a:lnSpc>
              <a:defRPr sz="3200" b="1" cap="all" baseline="0"/>
            </a:lvl1pPr>
          </a:lstStyle>
          <a:p>
            <a:r>
              <a:rPr lang="en-US" dirty="0"/>
              <a:t>Add Title </a:t>
            </a:r>
          </a:p>
        </p:txBody>
      </p:sp>
      <p:cxnSp>
        <p:nvCxnSpPr>
          <p:cNvPr id="13" name="Straight Connector 12" title="Verticle Rule Line">
            <a:extLst>
              <a:ext uri="{FF2B5EF4-FFF2-40B4-BE49-F238E27FC236}">
                <a16:creationId xmlns:a16="http://schemas.microsoft.com/office/drawing/2014/main" id="{CE266693-B86C-0A7F-4122-5AFA5028696B}"/>
              </a:ext>
            </a:extLst>
          </p:cNvPr>
          <p:cNvCxnSpPr>
            <a:cxnSpLocks/>
          </p:cNvCxnSpPr>
          <p:nvPr userDrawn="1"/>
        </p:nvCxnSpPr>
        <p:spPr>
          <a:xfrm flipH="1">
            <a:off x="853219" y="1370880"/>
            <a:ext cx="1253208" cy="0"/>
          </a:xfrm>
          <a:prstGeom prst="line">
            <a:avLst/>
          </a:prstGeom>
          <a:ln w="76200">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sp>
        <p:nvSpPr>
          <p:cNvPr id="7" name="Footer Placeholder 4">
            <a:extLst>
              <a:ext uri="{FF2B5EF4-FFF2-40B4-BE49-F238E27FC236}">
                <a16:creationId xmlns:a16="http://schemas.microsoft.com/office/drawing/2014/main" id="{CC2AD9E8-14E8-2D94-11D7-64806DB72E56}"/>
              </a:ext>
            </a:extLst>
          </p:cNvPr>
          <p:cNvSpPr>
            <a:spLocks noGrp="1"/>
          </p:cNvSpPr>
          <p:nvPr>
            <p:ph type="ftr" sz="quarter" idx="11"/>
          </p:nvPr>
        </p:nvSpPr>
        <p:spPr>
          <a:xfrm>
            <a:off x="767865" y="6183501"/>
            <a:ext cx="3161040" cy="365125"/>
          </a:xfrm>
        </p:spPr>
        <p:txBody>
          <a:bodyPr/>
          <a:lstStyle>
            <a:lvl1pPr algn="l">
              <a:defRPr sz="1000" cap="all" baseline="0"/>
            </a:lvl1pPr>
          </a:lstStyle>
          <a:p>
            <a:r>
              <a:rPr lang="en-US" dirty="0"/>
              <a:t>Add footer here</a:t>
            </a:r>
          </a:p>
        </p:txBody>
      </p:sp>
      <p:sp>
        <p:nvSpPr>
          <p:cNvPr id="8" name="Slide Number Placeholder 5">
            <a:extLst>
              <a:ext uri="{FF2B5EF4-FFF2-40B4-BE49-F238E27FC236}">
                <a16:creationId xmlns:a16="http://schemas.microsoft.com/office/drawing/2014/main" id="{6A722167-2F12-D034-503E-17517FE09CED}"/>
              </a:ext>
            </a:extLst>
          </p:cNvPr>
          <p:cNvSpPr>
            <a:spLocks noGrp="1"/>
          </p:cNvSpPr>
          <p:nvPr>
            <p:ph type="sldNum" sz="quarter" idx="12"/>
          </p:nvPr>
        </p:nvSpPr>
        <p:spPr>
          <a:xfrm>
            <a:off x="8767469" y="6183501"/>
            <a:ext cx="2593316" cy="365125"/>
          </a:xfrm>
        </p:spPr>
        <p:txBody>
          <a:bodyPr lIns="0" tIns="0" rIns="0"/>
          <a:lstStyle>
            <a:lvl1pPr>
              <a:defRPr sz="1000" cap="all" baseline="0"/>
            </a:lvl1pPr>
          </a:lstStyle>
          <a:p>
            <a:r>
              <a:rPr lang="en-US" dirty="0"/>
              <a:t>Page 0</a:t>
            </a:r>
            <a:fld id="{F4D6F5BC-20F0-430F-85EA-3DE30F119EFB}" type="slidenum">
              <a:rPr lang="en-US" smtClean="0"/>
              <a:pPr/>
              <a:t>‹#›</a:t>
            </a:fld>
            <a:endParaRPr lang="en-US" dirty="0"/>
          </a:p>
        </p:txBody>
      </p:sp>
      <p:sp>
        <p:nvSpPr>
          <p:cNvPr id="5" name="Content Placeholder 3">
            <a:extLst>
              <a:ext uri="{FF2B5EF4-FFF2-40B4-BE49-F238E27FC236}">
                <a16:creationId xmlns:a16="http://schemas.microsoft.com/office/drawing/2014/main" id="{06B18601-29B7-CEC1-B476-E63FC26258C4}"/>
              </a:ext>
            </a:extLst>
          </p:cNvPr>
          <p:cNvSpPr>
            <a:spLocks noGrp="1"/>
          </p:cNvSpPr>
          <p:nvPr>
            <p:ph sz="quarter" idx="14"/>
          </p:nvPr>
        </p:nvSpPr>
        <p:spPr>
          <a:xfrm>
            <a:off x="3008647" y="1497208"/>
            <a:ext cx="8266112" cy="4541837"/>
          </a:xfrm>
        </p:spPr>
        <p:txBody>
          <a:bodyPr/>
          <a:lstStyle>
            <a:lvl1pPr marL="0" indent="0">
              <a:lnSpc>
                <a:spcPct val="150000"/>
              </a:lnSpc>
              <a:buNone/>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93590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F2E5F8C-6D58-8F32-B51F-0C3D8A3488C8}"/>
              </a:ext>
              <a:ext uri="{C183D7F6-B498-43B3-948B-1728B52AA6E4}">
                <adec:decorative xmlns:adec="http://schemas.microsoft.com/office/drawing/2017/decorative" val="1"/>
              </a:ext>
            </a:extLst>
          </p:cNvPr>
          <p:cNvSpPr/>
          <p:nvPr userDrawn="1"/>
        </p:nvSpPr>
        <p:spPr>
          <a:xfrm>
            <a:off x="4253739" y="0"/>
            <a:ext cx="7938261" cy="6858000"/>
          </a:xfrm>
          <a:prstGeom prst="rect">
            <a:avLst/>
          </a:prstGeom>
          <a:solidFill>
            <a:srgbClr val="FFFFFF">
              <a:alpha val="8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FEF6AE-149E-CEA7-AE00-D115EB23463B}"/>
              </a:ext>
            </a:extLst>
          </p:cNvPr>
          <p:cNvSpPr>
            <a:spLocks noGrp="1"/>
          </p:cNvSpPr>
          <p:nvPr>
            <p:ph type="ctrTitle" hasCustomPrompt="1"/>
          </p:nvPr>
        </p:nvSpPr>
        <p:spPr>
          <a:xfrm>
            <a:off x="767865" y="440766"/>
            <a:ext cx="10506386" cy="586583"/>
          </a:xfrm>
        </p:spPr>
        <p:txBody>
          <a:bodyPr anchor="b">
            <a:normAutofit/>
          </a:bodyPr>
          <a:lstStyle>
            <a:lvl1pPr algn="l">
              <a:lnSpc>
                <a:spcPct val="75000"/>
              </a:lnSpc>
              <a:defRPr sz="3200" b="1" cap="all" baseline="0"/>
            </a:lvl1pPr>
          </a:lstStyle>
          <a:p>
            <a:r>
              <a:rPr lang="en-US" dirty="0"/>
              <a:t>Add Title </a:t>
            </a:r>
          </a:p>
        </p:txBody>
      </p:sp>
      <p:sp>
        <p:nvSpPr>
          <p:cNvPr id="10" name="Text Placeholder 9">
            <a:extLst>
              <a:ext uri="{FF2B5EF4-FFF2-40B4-BE49-F238E27FC236}">
                <a16:creationId xmlns:a16="http://schemas.microsoft.com/office/drawing/2014/main" id="{0B04BD1D-781E-E27B-949C-49484EB07480}"/>
              </a:ext>
            </a:extLst>
          </p:cNvPr>
          <p:cNvSpPr>
            <a:spLocks noGrp="1"/>
          </p:cNvSpPr>
          <p:nvPr>
            <p:ph type="body" sz="quarter" idx="13" hasCustomPrompt="1"/>
          </p:nvPr>
        </p:nvSpPr>
        <p:spPr>
          <a:xfrm>
            <a:off x="767865" y="1665516"/>
            <a:ext cx="2492882" cy="3506871"/>
          </a:xfrm>
        </p:spPr>
        <p:txBody>
          <a:bodyPr>
            <a:normAutofit/>
          </a:bodyPr>
          <a:lstStyle>
            <a:lvl1pPr marL="0" indent="0">
              <a:lnSpc>
                <a:spcPct val="150000"/>
              </a:lnSpc>
              <a:buNone/>
              <a:defRPr sz="1600"/>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cxnSp>
        <p:nvCxnSpPr>
          <p:cNvPr id="13" name="Straight Connector 12">
            <a:extLst>
              <a:ext uri="{FF2B5EF4-FFF2-40B4-BE49-F238E27FC236}">
                <a16:creationId xmlns:a16="http://schemas.microsoft.com/office/drawing/2014/main" id="{CE266693-B86C-0A7F-4122-5AFA5028696B}"/>
              </a:ext>
              <a:ext uri="{C183D7F6-B498-43B3-948B-1728B52AA6E4}">
                <adec:decorative xmlns:adec="http://schemas.microsoft.com/office/drawing/2017/decorative" val="1"/>
              </a:ext>
            </a:extLst>
          </p:cNvPr>
          <p:cNvCxnSpPr>
            <a:cxnSpLocks/>
          </p:cNvCxnSpPr>
          <p:nvPr userDrawn="1"/>
        </p:nvCxnSpPr>
        <p:spPr>
          <a:xfrm flipH="1">
            <a:off x="853219" y="1370880"/>
            <a:ext cx="1253208" cy="0"/>
          </a:xfrm>
          <a:prstGeom prst="line">
            <a:avLst/>
          </a:prstGeom>
          <a:ln w="76200">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11">
            <a:extLst>
              <a:ext uri="{FF2B5EF4-FFF2-40B4-BE49-F238E27FC236}">
                <a16:creationId xmlns:a16="http://schemas.microsoft.com/office/drawing/2014/main" id="{678FDCB9-AEA4-F924-769F-D7879C1F8D83}"/>
              </a:ext>
            </a:extLst>
          </p:cNvPr>
          <p:cNvSpPr>
            <a:spLocks noGrp="1"/>
          </p:cNvSpPr>
          <p:nvPr>
            <p:ph type="body" sz="quarter" idx="17" hasCustomPrompt="1"/>
          </p:nvPr>
        </p:nvSpPr>
        <p:spPr>
          <a:xfrm>
            <a:off x="4922978" y="1532515"/>
            <a:ext cx="777240" cy="777240"/>
          </a:xfrm>
          <a:prstGeom prst="ellipse">
            <a:avLst/>
          </a:prstGeom>
          <a:solidFill>
            <a:schemeClr val="tx1"/>
          </a:solidFill>
        </p:spPr>
        <p:txBody>
          <a:bodyPr lIns="0" tIns="0" rIns="0" bIns="91440" anchor="ctr">
            <a:normAutofit/>
          </a:bodyPr>
          <a:lstStyle>
            <a:lvl1pPr marL="0" indent="0" algn="ctr">
              <a:lnSpc>
                <a:spcPct val="90000"/>
              </a:lnSpc>
              <a:spcBef>
                <a:spcPts val="0"/>
              </a:spcBef>
              <a:buNone/>
              <a:defRPr sz="3200">
                <a:solidFill>
                  <a:schemeClr val="bg1"/>
                </a:solidFill>
              </a:defRPr>
            </a:lvl1pPr>
          </a:lstStyle>
          <a:p>
            <a:pPr lvl="0"/>
            <a:r>
              <a:rPr lang="en-US" dirty="0"/>
              <a:t>#</a:t>
            </a:r>
          </a:p>
        </p:txBody>
      </p:sp>
      <p:sp>
        <p:nvSpPr>
          <p:cNvPr id="5" name="Text Placeholder 9">
            <a:extLst>
              <a:ext uri="{FF2B5EF4-FFF2-40B4-BE49-F238E27FC236}">
                <a16:creationId xmlns:a16="http://schemas.microsoft.com/office/drawing/2014/main" id="{1F1B55E6-D30C-94A2-74A3-7753E4C42B8D}"/>
              </a:ext>
            </a:extLst>
          </p:cNvPr>
          <p:cNvSpPr>
            <a:spLocks noGrp="1"/>
          </p:cNvSpPr>
          <p:nvPr>
            <p:ph type="body" sz="quarter" idx="14" hasCustomPrompt="1"/>
          </p:nvPr>
        </p:nvSpPr>
        <p:spPr>
          <a:xfrm>
            <a:off x="6171376" y="1355087"/>
            <a:ext cx="5052635" cy="1132097"/>
          </a:xfrm>
        </p:spPr>
        <p:txBody>
          <a:bodyPr anchor="t">
            <a:normAutofit/>
          </a:bodyPr>
          <a:lstStyle>
            <a:lvl1pPr marL="0" indent="0">
              <a:lnSpc>
                <a:spcPct val="150000"/>
              </a:lnSpc>
              <a:buNone/>
              <a:defRPr sz="240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14" name="Text Placeholder 11">
            <a:extLst>
              <a:ext uri="{FF2B5EF4-FFF2-40B4-BE49-F238E27FC236}">
                <a16:creationId xmlns:a16="http://schemas.microsoft.com/office/drawing/2014/main" id="{CF472EDF-4FA4-A513-0E98-D822B8C958C9}"/>
              </a:ext>
            </a:extLst>
          </p:cNvPr>
          <p:cNvSpPr>
            <a:spLocks noGrp="1"/>
          </p:cNvSpPr>
          <p:nvPr>
            <p:ph type="body" sz="quarter" idx="18" hasCustomPrompt="1"/>
          </p:nvPr>
        </p:nvSpPr>
        <p:spPr>
          <a:xfrm>
            <a:off x="4922978" y="3030332"/>
            <a:ext cx="777240" cy="777240"/>
          </a:xfrm>
          <a:prstGeom prst="ellipse">
            <a:avLst/>
          </a:prstGeom>
          <a:solidFill>
            <a:schemeClr val="tx1"/>
          </a:solidFill>
        </p:spPr>
        <p:txBody>
          <a:bodyPr lIns="0" tIns="0" rIns="0" bIns="91440" anchor="ctr">
            <a:normAutofit/>
          </a:bodyPr>
          <a:lstStyle>
            <a:lvl1pPr marL="0" indent="0" algn="ctr">
              <a:lnSpc>
                <a:spcPct val="90000"/>
              </a:lnSpc>
              <a:spcBef>
                <a:spcPts val="0"/>
              </a:spcBef>
              <a:buNone/>
              <a:defRPr sz="3200">
                <a:solidFill>
                  <a:schemeClr val="bg1"/>
                </a:solidFill>
              </a:defRPr>
            </a:lvl1pPr>
          </a:lstStyle>
          <a:p>
            <a:pPr lvl="0"/>
            <a:r>
              <a:rPr lang="en-US" dirty="0"/>
              <a:t>#</a:t>
            </a:r>
          </a:p>
        </p:txBody>
      </p:sp>
      <p:sp>
        <p:nvSpPr>
          <p:cNvPr id="6" name="Text Placeholder 9">
            <a:extLst>
              <a:ext uri="{FF2B5EF4-FFF2-40B4-BE49-F238E27FC236}">
                <a16:creationId xmlns:a16="http://schemas.microsoft.com/office/drawing/2014/main" id="{21466440-7F75-D2E2-E6A5-0B6934E0C49B}"/>
              </a:ext>
            </a:extLst>
          </p:cNvPr>
          <p:cNvSpPr>
            <a:spLocks noGrp="1"/>
          </p:cNvSpPr>
          <p:nvPr>
            <p:ph type="body" sz="quarter" idx="15" hasCustomPrompt="1"/>
          </p:nvPr>
        </p:nvSpPr>
        <p:spPr>
          <a:xfrm>
            <a:off x="6171375" y="2852903"/>
            <a:ext cx="5052635" cy="1132097"/>
          </a:xfrm>
        </p:spPr>
        <p:txBody>
          <a:bodyPr anchor="t">
            <a:normAutofit/>
          </a:bodyPr>
          <a:lstStyle>
            <a:lvl1pPr marL="0" indent="0">
              <a:lnSpc>
                <a:spcPct val="150000"/>
              </a:lnSpc>
              <a:buNone/>
              <a:defRPr sz="240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15" name="Text Placeholder 11">
            <a:extLst>
              <a:ext uri="{FF2B5EF4-FFF2-40B4-BE49-F238E27FC236}">
                <a16:creationId xmlns:a16="http://schemas.microsoft.com/office/drawing/2014/main" id="{E67C585A-7EB8-F39C-0B1A-47CB38C47171}"/>
              </a:ext>
            </a:extLst>
          </p:cNvPr>
          <p:cNvSpPr>
            <a:spLocks noGrp="1"/>
          </p:cNvSpPr>
          <p:nvPr>
            <p:ph type="body" sz="quarter" idx="19" hasCustomPrompt="1"/>
          </p:nvPr>
        </p:nvSpPr>
        <p:spPr>
          <a:xfrm>
            <a:off x="4922978" y="4528149"/>
            <a:ext cx="777240" cy="777240"/>
          </a:xfrm>
          <a:prstGeom prst="ellipse">
            <a:avLst/>
          </a:prstGeom>
          <a:solidFill>
            <a:schemeClr val="tx1"/>
          </a:solidFill>
        </p:spPr>
        <p:txBody>
          <a:bodyPr lIns="0" tIns="0" rIns="0" bIns="91440" anchor="ctr">
            <a:normAutofit/>
          </a:bodyPr>
          <a:lstStyle>
            <a:lvl1pPr marL="0" indent="0" algn="ctr">
              <a:lnSpc>
                <a:spcPct val="90000"/>
              </a:lnSpc>
              <a:spcBef>
                <a:spcPts val="0"/>
              </a:spcBef>
              <a:buNone/>
              <a:defRPr sz="3200">
                <a:solidFill>
                  <a:schemeClr val="bg1"/>
                </a:solidFill>
              </a:defRPr>
            </a:lvl1pPr>
          </a:lstStyle>
          <a:p>
            <a:pPr lvl="0"/>
            <a:r>
              <a:rPr lang="en-US" dirty="0"/>
              <a:t>#</a:t>
            </a:r>
          </a:p>
        </p:txBody>
      </p:sp>
      <p:sp>
        <p:nvSpPr>
          <p:cNvPr id="9" name="Text Placeholder 9">
            <a:extLst>
              <a:ext uri="{FF2B5EF4-FFF2-40B4-BE49-F238E27FC236}">
                <a16:creationId xmlns:a16="http://schemas.microsoft.com/office/drawing/2014/main" id="{8F912DBC-B36A-7029-667C-F8439553300D}"/>
              </a:ext>
            </a:extLst>
          </p:cNvPr>
          <p:cNvSpPr>
            <a:spLocks noGrp="1"/>
          </p:cNvSpPr>
          <p:nvPr>
            <p:ph type="body" sz="quarter" idx="16" hasCustomPrompt="1"/>
          </p:nvPr>
        </p:nvSpPr>
        <p:spPr>
          <a:xfrm>
            <a:off x="6171375" y="4350721"/>
            <a:ext cx="5052635" cy="1132097"/>
          </a:xfrm>
        </p:spPr>
        <p:txBody>
          <a:bodyPr anchor="t">
            <a:normAutofit/>
          </a:bodyPr>
          <a:lstStyle>
            <a:lvl1pPr marL="0" indent="0">
              <a:lnSpc>
                <a:spcPct val="150000"/>
              </a:lnSpc>
              <a:buNone/>
              <a:defRPr sz="240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7" name="Footer Placeholder 4">
            <a:extLst>
              <a:ext uri="{FF2B5EF4-FFF2-40B4-BE49-F238E27FC236}">
                <a16:creationId xmlns:a16="http://schemas.microsoft.com/office/drawing/2014/main" id="{CC2AD9E8-14E8-2D94-11D7-64806DB72E56}"/>
              </a:ext>
            </a:extLst>
          </p:cNvPr>
          <p:cNvSpPr>
            <a:spLocks noGrp="1"/>
          </p:cNvSpPr>
          <p:nvPr>
            <p:ph type="ftr" sz="quarter" idx="11"/>
          </p:nvPr>
        </p:nvSpPr>
        <p:spPr>
          <a:xfrm>
            <a:off x="767865" y="6183501"/>
            <a:ext cx="3161040" cy="365125"/>
          </a:xfrm>
        </p:spPr>
        <p:txBody>
          <a:bodyPr/>
          <a:lstStyle>
            <a:lvl1pPr algn="l">
              <a:defRPr sz="1000" cap="all" baseline="0"/>
            </a:lvl1pPr>
          </a:lstStyle>
          <a:p>
            <a:r>
              <a:rPr lang="en-US" dirty="0"/>
              <a:t>Add footer here</a:t>
            </a:r>
          </a:p>
        </p:txBody>
      </p:sp>
      <p:sp>
        <p:nvSpPr>
          <p:cNvPr id="8" name="Slide Number Placeholder 5">
            <a:extLst>
              <a:ext uri="{FF2B5EF4-FFF2-40B4-BE49-F238E27FC236}">
                <a16:creationId xmlns:a16="http://schemas.microsoft.com/office/drawing/2014/main" id="{6A722167-2F12-D034-503E-17517FE09CED}"/>
              </a:ext>
            </a:extLst>
          </p:cNvPr>
          <p:cNvSpPr>
            <a:spLocks noGrp="1"/>
          </p:cNvSpPr>
          <p:nvPr>
            <p:ph type="sldNum" sz="quarter" idx="12"/>
          </p:nvPr>
        </p:nvSpPr>
        <p:spPr>
          <a:xfrm>
            <a:off x="8767469" y="6183501"/>
            <a:ext cx="2593316" cy="365125"/>
          </a:xfrm>
        </p:spPr>
        <p:txBody>
          <a:bodyPr lIns="0" tIns="0" rIns="0"/>
          <a:lstStyle>
            <a:lvl1pPr>
              <a:defRPr sz="1000" cap="all" baseline="0">
                <a:solidFill>
                  <a:schemeClr val="tx1"/>
                </a:solidFill>
              </a:defRPr>
            </a:lvl1pPr>
          </a:lstStyle>
          <a:p>
            <a:r>
              <a:rPr lang="en-US" dirty="0"/>
              <a:t>Page 0</a:t>
            </a:r>
            <a:fld id="{F4D6F5BC-20F0-430F-85EA-3DE30F119EFB}" type="slidenum">
              <a:rPr lang="en-US" smtClean="0"/>
              <a:pPr/>
              <a:t>‹#›</a:t>
            </a:fld>
            <a:endParaRPr lang="en-US" dirty="0"/>
          </a:p>
        </p:txBody>
      </p:sp>
    </p:spTree>
    <p:extLst>
      <p:ext uri="{BB962C8B-B14F-4D97-AF65-F5344CB8AC3E}">
        <p14:creationId xmlns:p14="http://schemas.microsoft.com/office/powerpoint/2010/main" val="3540235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8873926-7B78-3D8B-7329-EF50EAE68417}"/>
              </a:ext>
              <a:ext uri="{C183D7F6-B498-43B3-948B-1728B52AA6E4}">
                <adec:decorative xmlns:adec="http://schemas.microsoft.com/office/drawing/2017/decorative" val="1"/>
              </a:ext>
            </a:extLst>
          </p:cNvPr>
          <p:cNvGrpSpPr/>
          <p:nvPr userDrawn="1"/>
        </p:nvGrpSpPr>
        <p:grpSpPr>
          <a:xfrm>
            <a:off x="4152471" y="983016"/>
            <a:ext cx="7176252" cy="4806702"/>
            <a:chOff x="3843454" y="907788"/>
            <a:chExt cx="7789936" cy="5217752"/>
          </a:xfrm>
        </p:grpSpPr>
        <p:sp>
          <p:nvSpPr>
            <p:cNvPr id="16" name="Oval 15">
              <a:extLst>
                <a:ext uri="{FF2B5EF4-FFF2-40B4-BE49-F238E27FC236}">
                  <a16:creationId xmlns:a16="http://schemas.microsoft.com/office/drawing/2014/main" id="{E4085623-B323-15BB-984D-DDE69D4B9587}"/>
                </a:ext>
              </a:extLst>
            </p:cNvPr>
            <p:cNvSpPr/>
            <p:nvPr/>
          </p:nvSpPr>
          <p:spPr>
            <a:xfrm>
              <a:off x="3843454" y="3122988"/>
              <a:ext cx="3002552" cy="3002552"/>
            </a:xfrm>
            <a:prstGeom prst="ellipse">
              <a:avLst/>
            </a:prstGeom>
            <a:solidFill>
              <a:schemeClr val="accent2">
                <a:alpha val="5019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orbel" panose="020B0503020204020204" pitchFamily="34" charset="0"/>
              </a:endParaRPr>
            </a:p>
          </p:txBody>
        </p:sp>
        <p:sp>
          <p:nvSpPr>
            <p:cNvPr id="17" name="Oval 16">
              <a:extLst>
                <a:ext uri="{FF2B5EF4-FFF2-40B4-BE49-F238E27FC236}">
                  <a16:creationId xmlns:a16="http://schemas.microsoft.com/office/drawing/2014/main" id="{B6C7E221-8D2B-CBFC-68D6-839D5E0657F8}"/>
                </a:ext>
              </a:extLst>
            </p:cNvPr>
            <p:cNvSpPr/>
            <p:nvPr/>
          </p:nvSpPr>
          <p:spPr>
            <a:xfrm>
              <a:off x="8630838" y="907788"/>
              <a:ext cx="3002552" cy="3002552"/>
            </a:xfrm>
            <a:prstGeom prst="ellipse">
              <a:avLst/>
            </a:prstGeom>
            <a:solidFill>
              <a:schemeClr val="accent2">
                <a:alpha val="5019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orbel" panose="020B0503020204020204" pitchFamily="34" charset="0"/>
              </a:endParaRPr>
            </a:p>
          </p:txBody>
        </p:sp>
        <p:sp>
          <p:nvSpPr>
            <p:cNvPr id="18" name="Oval 17">
              <a:extLst>
                <a:ext uri="{FF2B5EF4-FFF2-40B4-BE49-F238E27FC236}">
                  <a16:creationId xmlns:a16="http://schemas.microsoft.com/office/drawing/2014/main" id="{775363E9-2831-22C4-5953-A85CCD374559}"/>
                </a:ext>
              </a:extLst>
            </p:cNvPr>
            <p:cNvSpPr/>
            <p:nvPr/>
          </p:nvSpPr>
          <p:spPr>
            <a:xfrm>
              <a:off x="6431113" y="2040522"/>
              <a:ext cx="2786092" cy="278609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orbel" panose="020B0503020204020204" pitchFamily="34" charset="0"/>
              </a:endParaRPr>
            </a:p>
          </p:txBody>
        </p:sp>
        <p:sp>
          <p:nvSpPr>
            <p:cNvPr id="23" name="Oval 22">
              <a:extLst>
                <a:ext uri="{FF2B5EF4-FFF2-40B4-BE49-F238E27FC236}">
                  <a16:creationId xmlns:a16="http://schemas.microsoft.com/office/drawing/2014/main" id="{2D9BC358-DA62-078E-A1CA-3210A4B84823}"/>
                </a:ext>
              </a:extLst>
            </p:cNvPr>
            <p:cNvSpPr/>
            <p:nvPr/>
          </p:nvSpPr>
          <p:spPr>
            <a:xfrm>
              <a:off x="6214653" y="1838034"/>
              <a:ext cx="3201728" cy="3201728"/>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orbel" panose="020B0503020204020204" pitchFamily="34" charset="0"/>
              </a:endParaRPr>
            </a:p>
          </p:txBody>
        </p:sp>
      </p:grpSp>
      <p:sp>
        <p:nvSpPr>
          <p:cNvPr id="2" name="Title 1">
            <a:extLst>
              <a:ext uri="{FF2B5EF4-FFF2-40B4-BE49-F238E27FC236}">
                <a16:creationId xmlns:a16="http://schemas.microsoft.com/office/drawing/2014/main" id="{9CFEF6AE-149E-CEA7-AE00-D115EB23463B}"/>
              </a:ext>
            </a:extLst>
          </p:cNvPr>
          <p:cNvSpPr>
            <a:spLocks noGrp="1"/>
          </p:cNvSpPr>
          <p:nvPr>
            <p:ph type="ctrTitle" hasCustomPrompt="1"/>
          </p:nvPr>
        </p:nvSpPr>
        <p:spPr>
          <a:xfrm>
            <a:off x="767865" y="440766"/>
            <a:ext cx="10506386" cy="586583"/>
          </a:xfrm>
        </p:spPr>
        <p:txBody>
          <a:bodyPr anchor="b">
            <a:normAutofit/>
          </a:bodyPr>
          <a:lstStyle>
            <a:lvl1pPr algn="l">
              <a:lnSpc>
                <a:spcPct val="75000"/>
              </a:lnSpc>
              <a:defRPr sz="3200" b="1" cap="all" baseline="0"/>
            </a:lvl1pPr>
          </a:lstStyle>
          <a:p>
            <a:r>
              <a:rPr lang="en-US" dirty="0"/>
              <a:t>Add Title </a:t>
            </a:r>
          </a:p>
        </p:txBody>
      </p:sp>
      <p:cxnSp>
        <p:nvCxnSpPr>
          <p:cNvPr id="13" name="Straight Connector 12">
            <a:extLst>
              <a:ext uri="{FF2B5EF4-FFF2-40B4-BE49-F238E27FC236}">
                <a16:creationId xmlns:a16="http://schemas.microsoft.com/office/drawing/2014/main" id="{CE266693-B86C-0A7F-4122-5AFA5028696B}"/>
              </a:ext>
              <a:ext uri="{C183D7F6-B498-43B3-948B-1728B52AA6E4}">
                <adec:decorative xmlns:adec="http://schemas.microsoft.com/office/drawing/2017/decorative" val="1"/>
              </a:ext>
            </a:extLst>
          </p:cNvPr>
          <p:cNvCxnSpPr>
            <a:cxnSpLocks/>
          </p:cNvCxnSpPr>
          <p:nvPr userDrawn="1"/>
        </p:nvCxnSpPr>
        <p:spPr>
          <a:xfrm flipH="1">
            <a:off x="853219" y="1370880"/>
            <a:ext cx="1253208" cy="0"/>
          </a:xfrm>
          <a:prstGeom prst="line">
            <a:avLst/>
          </a:prstGeom>
          <a:ln w="76200">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sp>
        <p:nvSpPr>
          <p:cNvPr id="5" name="Text Placeholder 9">
            <a:extLst>
              <a:ext uri="{FF2B5EF4-FFF2-40B4-BE49-F238E27FC236}">
                <a16:creationId xmlns:a16="http://schemas.microsoft.com/office/drawing/2014/main" id="{37AB175B-864E-BA0F-E983-C33054BB0D7A}"/>
              </a:ext>
            </a:extLst>
          </p:cNvPr>
          <p:cNvSpPr>
            <a:spLocks noGrp="1"/>
          </p:cNvSpPr>
          <p:nvPr>
            <p:ph type="body" sz="quarter" idx="14" hasCustomPrompt="1"/>
          </p:nvPr>
        </p:nvSpPr>
        <p:spPr>
          <a:xfrm>
            <a:off x="767865" y="1665516"/>
            <a:ext cx="2492882" cy="3506871"/>
          </a:xfrm>
        </p:spPr>
        <p:txBody>
          <a:bodyPr>
            <a:normAutofit/>
          </a:bodyPr>
          <a:lstStyle>
            <a:lvl1pPr marL="0" indent="0">
              <a:lnSpc>
                <a:spcPct val="150000"/>
              </a:lnSpc>
              <a:buNone/>
              <a:defRPr sz="1600"/>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10" name="Text Placeholder 9">
            <a:extLst>
              <a:ext uri="{FF2B5EF4-FFF2-40B4-BE49-F238E27FC236}">
                <a16:creationId xmlns:a16="http://schemas.microsoft.com/office/drawing/2014/main" id="{0B04BD1D-781E-E27B-949C-49484EB07480}"/>
              </a:ext>
            </a:extLst>
          </p:cNvPr>
          <p:cNvSpPr>
            <a:spLocks noGrp="1"/>
          </p:cNvSpPr>
          <p:nvPr>
            <p:ph type="body" sz="quarter" idx="13" hasCustomPrompt="1"/>
          </p:nvPr>
        </p:nvSpPr>
        <p:spPr>
          <a:xfrm>
            <a:off x="4445561" y="3838475"/>
            <a:ext cx="2146157" cy="984735"/>
          </a:xfrm>
        </p:spPr>
        <p:txBody>
          <a:bodyPr>
            <a:normAutofit/>
          </a:bodyPr>
          <a:lstStyle>
            <a:lvl1pPr marL="0" indent="0" algn="ctr">
              <a:lnSpc>
                <a:spcPct val="100000"/>
              </a:lnSpc>
              <a:buNone/>
              <a:defRPr sz="2400" b="1"/>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11" name="Text Placeholder 9">
            <a:extLst>
              <a:ext uri="{FF2B5EF4-FFF2-40B4-BE49-F238E27FC236}">
                <a16:creationId xmlns:a16="http://schemas.microsoft.com/office/drawing/2014/main" id="{FDE2C736-388B-9EFD-81DA-A15F750F9538}"/>
              </a:ext>
            </a:extLst>
          </p:cNvPr>
          <p:cNvSpPr>
            <a:spLocks noGrp="1"/>
          </p:cNvSpPr>
          <p:nvPr>
            <p:ph type="body" sz="quarter" idx="17" hasCustomPrompt="1"/>
          </p:nvPr>
        </p:nvSpPr>
        <p:spPr>
          <a:xfrm>
            <a:off x="4445561" y="4857546"/>
            <a:ext cx="2146157" cy="314841"/>
          </a:xfrm>
        </p:spPr>
        <p:txBody>
          <a:bodyPr>
            <a:normAutofit/>
          </a:bodyPr>
          <a:lstStyle>
            <a:lvl1pPr marL="0" indent="0" algn="ctr">
              <a:lnSpc>
                <a:spcPct val="100000"/>
              </a:lnSpc>
              <a:buNone/>
              <a:defRPr sz="1600" b="0"/>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9" name="Text Placeholder 9">
            <a:extLst>
              <a:ext uri="{FF2B5EF4-FFF2-40B4-BE49-F238E27FC236}">
                <a16:creationId xmlns:a16="http://schemas.microsoft.com/office/drawing/2014/main" id="{F2E321BD-9A11-AE29-8459-9C200AF79776}"/>
              </a:ext>
            </a:extLst>
          </p:cNvPr>
          <p:cNvSpPr>
            <a:spLocks noGrp="1"/>
          </p:cNvSpPr>
          <p:nvPr>
            <p:ph type="body" sz="quarter" idx="16" hasCustomPrompt="1"/>
          </p:nvPr>
        </p:nvSpPr>
        <p:spPr>
          <a:xfrm>
            <a:off x="6833442" y="2753783"/>
            <a:ext cx="1984267" cy="948574"/>
          </a:xfrm>
        </p:spPr>
        <p:txBody>
          <a:bodyPr>
            <a:normAutofit/>
          </a:bodyPr>
          <a:lstStyle>
            <a:lvl1pPr marL="0" indent="0" algn="ctr">
              <a:lnSpc>
                <a:spcPct val="100000"/>
              </a:lnSpc>
              <a:buNone/>
              <a:defRPr sz="24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12" name="Text Placeholder 9">
            <a:extLst>
              <a:ext uri="{FF2B5EF4-FFF2-40B4-BE49-F238E27FC236}">
                <a16:creationId xmlns:a16="http://schemas.microsoft.com/office/drawing/2014/main" id="{86DD92F1-24D0-50C9-4AB7-DC84EC5DEA9A}"/>
              </a:ext>
            </a:extLst>
          </p:cNvPr>
          <p:cNvSpPr>
            <a:spLocks noGrp="1"/>
          </p:cNvSpPr>
          <p:nvPr>
            <p:ph type="body" sz="quarter" idx="18" hasCustomPrompt="1"/>
          </p:nvPr>
        </p:nvSpPr>
        <p:spPr>
          <a:xfrm>
            <a:off x="6843490" y="3702356"/>
            <a:ext cx="1984267" cy="317712"/>
          </a:xfrm>
        </p:spPr>
        <p:txBody>
          <a:bodyPr>
            <a:normAutofit/>
          </a:bodyPr>
          <a:lstStyle>
            <a:lvl1pPr marL="0" indent="0" algn="ctr">
              <a:lnSpc>
                <a:spcPct val="100000"/>
              </a:lnSpc>
              <a:buNone/>
              <a:defRPr sz="16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6" name="Text Placeholder 9">
            <a:extLst>
              <a:ext uri="{FF2B5EF4-FFF2-40B4-BE49-F238E27FC236}">
                <a16:creationId xmlns:a16="http://schemas.microsoft.com/office/drawing/2014/main" id="{0EFE4CF5-A2F0-8B32-3770-9CAA8D022A63}"/>
              </a:ext>
            </a:extLst>
          </p:cNvPr>
          <p:cNvSpPr>
            <a:spLocks noGrp="1"/>
          </p:cNvSpPr>
          <p:nvPr>
            <p:ph type="body" sz="quarter" idx="15" hasCustomPrompt="1"/>
          </p:nvPr>
        </p:nvSpPr>
        <p:spPr>
          <a:xfrm>
            <a:off x="8971447" y="1712736"/>
            <a:ext cx="1984267" cy="896066"/>
          </a:xfrm>
        </p:spPr>
        <p:txBody>
          <a:bodyPr>
            <a:normAutofit/>
          </a:bodyPr>
          <a:lstStyle>
            <a:lvl1pPr marL="0" indent="0" algn="ctr">
              <a:lnSpc>
                <a:spcPct val="100000"/>
              </a:lnSpc>
              <a:buNone/>
              <a:defRPr sz="2400" b="1"/>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14" name="Text Placeholder 9">
            <a:extLst>
              <a:ext uri="{FF2B5EF4-FFF2-40B4-BE49-F238E27FC236}">
                <a16:creationId xmlns:a16="http://schemas.microsoft.com/office/drawing/2014/main" id="{D79E692B-5B0D-1A20-90E6-6E364FBB4ED0}"/>
              </a:ext>
            </a:extLst>
          </p:cNvPr>
          <p:cNvSpPr>
            <a:spLocks noGrp="1"/>
          </p:cNvSpPr>
          <p:nvPr>
            <p:ph type="body" sz="quarter" idx="19" hasCustomPrompt="1"/>
          </p:nvPr>
        </p:nvSpPr>
        <p:spPr>
          <a:xfrm>
            <a:off x="8971447" y="2608801"/>
            <a:ext cx="1984267" cy="365125"/>
          </a:xfrm>
        </p:spPr>
        <p:txBody>
          <a:bodyPr>
            <a:normAutofit/>
          </a:bodyPr>
          <a:lstStyle>
            <a:lvl1pPr marL="0" indent="0" algn="ctr">
              <a:lnSpc>
                <a:spcPct val="100000"/>
              </a:lnSpc>
              <a:buNone/>
              <a:defRPr sz="1600" b="0"/>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7" name="Footer Placeholder 4">
            <a:extLst>
              <a:ext uri="{FF2B5EF4-FFF2-40B4-BE49-F238E27FC236}">
                <a16:creationId xmlns:a16="http://schemas.microsoft.com/office/drawing/2014/main" id="{CC2AD9E8-14E8-2D94-11D7-64806DB72E56}"/>
              </a:ext>
            </a:extLst>
          </p:cNvPr>
          <p:cNvSpPr>
            <a:spLocks noGrp="1"/>
          </p:cNvSpPr>
          <p:nvPr>
            <p:ph type="ftr" sz="quarter" idx="11"/>
          </p:nvPr>
        </p:nvSpPr>
        <p:spPr>
          <a:xfrm>
            <a:off x="767865" y="6183501"/>
            <a:ext cx="3161040" cy="365125"/>
          </a:xfrm>
        </p:spPr>
        <p:txBody>
          <a:bodyPr/>
          <a:lstStyle>
            <a:lvl1pPr algn="l">
              <a:defRPr sz="1000" cap="all" baseline="0"/>
            </a:lvl1pPr>
          </a:lstStyle>
          <a:p>
            <a:r>
              <a:rPr lang="en-US" dirty="0"/>
              <a:t>Add footer here</a:t>
            </a:r>
          </a:p>
        </p:txBody>
      </p:sp>
      <p:sp>
        <p:nvSpPr>
          <p:cNvPr id="8" name="Slide Number Placeholder 5">
            <a:extLst>
              <a:ext uri="{FF2B5EF4-FFF2-40B4-BE49-F238E27FC236}">
                <a16:creationId xmlns:a16="http://schemas.microsoft.com/office/drawing/2014/main" id="{6A722167-2F12-D034-503E-17517FE09CED}"/>
              </a:ext>
            </a:extLst>
          </p:cNvPr>
          <p:cNvSpPr>
            <a:spLocks noGrp="1"/>
          </p:cNvSpPr>
          <p:nvPr>
            <p:ph type="sldNum" sz="quarter" idx="12"/>
          </p:nvPr>
        </p:nvSpPr>
        <p:spPr>
          <a:xfrm>
            <a:off x="8767469" y="6183501"/>
            <a:ext cx="2593316" cy="365125"/>
          </a:xfrm>
        </p:spPr>
        <p:txBody>
          <a:bodyPr lIns="0" tIns="0" rIns="0"/>
          <a:lstStyle>
            <a:lvl1pPr>
              <a:defRPr sz="1000" cap="all" baseline="0"/>
            </a:lvl1pPr>
          </a:lstStyle>
          <a:p>
            <a:r>
              <a:rPr lang="en-US" dirty="0"/>
              <a:t>Page 0</a:t>
            </a:r>
            <a:fld id="{F4D6F5BC-20F0-430F-85EA-3DE30F119EFB}" type="slidenum">
              <a:rPr lang="en-US" smtClean="0"/>
              <a:pPr/>
              <a:t>‹#›</a:t>
            </a:fld>
            <a:endParaRPr lang="en-US" dirty="0"/>
          </a:p>
        </p:txBody>
      </p:sp>
    </p:spTree>
    <p:extLst>
      <p:ext uri="{BB962C8B-B14F-4D97-AF65-F5344CB8AC3E}">
        <p14:creationId xmlns:p14="http://schemas.microsoft.com/office/powerpoint/2010/main" val="3139794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F2E5F8C-6D58-8F32-B51F-0C3D8A3488C8}"/>
              </a:ext>
              <a:ext uri="{C183D7F6-B498-43B3-948B-1728B52AA6E4}">
                <adec:decorative xmlns:adec="http://schemas.microsoft.com/office/drawing/2017/decorative" val="1"/>
              </a:ext>
            </a:extLst>
          </p:cNvPr>
          <p:cNvSpPr/>
          <p:nvPr userDrawn="1"/>
        </p:nvSpPr>
        <p:spPr>
          <a:xfrm>
            <a:off x="4253739" y="0"/>
            <a:ext cx="7938261" cy="6858000"/>
          </a:xfrm>
          <a:prstGeom prst="rect">
            <a:avLst/>
          </a:prstGeom>
          <a:solidFill>
            <a:srgbClr val="FFFFFF">
              <a:alpha val="8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FEF6AE-149E-CEA7-AE00-D115EB23463B}"/>
              </a:ext>
            </a:extLst>
          </p:cNvPr>
          <p:cNvSpPr>
            <a:spLocks noGrp="1"/>
          </p:cNvSpPr>
          <p:nvPr>
            <p:ph type="ctrTitle" hasCustomPrompt="1"/>
          </p:nvPr>
        </p:nvSpPr>
        <p:spPr>
          <a:xfrm>
            <a:off x="757817" y="269182"/>
            <a:ext cx="3362008" cy="1196426"/>
          </a:xfrm>
        </p:spPr>
        <p:txBody>
          <a:bodyPr anchor="b">
            <a:normAutofit/>
          </a:bodyPr>
          <a:lstStyle>
            <a:lvl1pPr algn="l">
              <a:lnSpc>
                <a:spcPct val="90000"/>
              </a:lnSpc>
              <a:defRPr sz="3200" b="1" cap="all" baseline="0"/>
            </a:lvl1pPr>
          </a:lstStyle>
          <a:p>
            <a:r>
              <a:rPr lang="en-US" dirty="0"/>
              <a:t>Add Title here</a:t>
            </a:r>
          </a:p>
        </p:txBody>
      </p:sp>
      <p:sp>
        <p:nvSpPr>
          <p:cNvPr id="10" name="Text Placeholder 9">
            <a:extLst>
              <a:ext uri="{FF2B5EF4-FFF2-40B4-BE49-F238E27FC236}">
                <a16:creationId xmlns:a16="http://schemas.microsoft.com/office/drawing/2014/main" id="{0B04BD1D-781E-E27B-949C-49484EB07480}"/>
              </a:ext>
            </a:extLst>
          </p:cNvPr>
          <p:cNvSpPr>
            <a:spLocks noGrp="1"/>
          </p:cNvSpPr>
          <p:nvPr>
            <p:ph type="body" sz="quarter" idx="13" hasCustomPrompt="1"/>
          </p:nvPr>
        </p:nvSpPr>
        <p:spPr>
          <a:xfrm>
            <a:off x="757816" y="2100107"/>
            <a:ext cx="2899443" cy="3072280"/>
          </a:xfrm>
        </p:spPr>
        <p:txBody>
          <a:bodyPr>
            <a:normAutofit/>
          </a:bodyPr>
          <a:lstStyle>
            <a:lvl1pPr marL="0" indent="0">
              <a:lnSpc>
                <a:spcPct val="150000"/>
              </a:lnSpc>
              <a:buNone/>
              <a:defRPr sz="1600"/>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cxnSp>
        <p:nvCxnSpPr>
          <p:cNvPr id="13" name="Straight Connector 12">
            <a:extLst>
              <a:ext uri="{FF2B5EF4-FFF2-40B4-BE49-F238E27FC236}">
                <a16:creationId xmlns:a16="http://schemas.microsoft.com/office/drawing/2014/main" id="{CE266693-B86C-0A7F-4122-5AFA5028696B}"/>
              </a:ext>
              <a:ext uri="{C183D7F6-B498-43B3-948B-1728B52AA6E4}">
                <adec:decorative xmlns:adec="http://schemas.microsoft.com/office/drawing/2017/decorative" val="1"/>
              </a:ext>
            </a:extLst>
          </p:cNvPr>
          <p:cNvCxnSpPr>
            <a:cxnSpLocks/>
          </p:cNvCxnSpPr>
          <p:nvPr userDrawn="1"/>
        </p:nvCxnSpPr>
        <p:spPr>
          <a:xfrm flipH="1">
            <a:off x="853219" y="1802953"/>
            <a:ext cx="1253208" cy="0"/>
          </a:xfrm>
          <a:prstGeom prst="line">
            <a:avLst/>
          </a:prstGeom>
          <a:ln w="76200">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BB38A35A-0479-9C12-5A6F-E459151CA6F7}"/>
              </a:ext>
              <a:ext uri="{C183D7F6-B498-43B3-948B-1728B52AA6E4}">
                <adec:decorative xmlns:adec="http://schemas.microsoft.com/office/drawing/2017/decorative" val="1"/>
              </a:ext>
            </a:extLst>
          </p:cNvPr>
          <p:cNvSpPr/>
          <p:nvPr userDrawn="1"/>
        </p:nvSpPr>
        <p:spPr>
          <a:xfrm>
            <a:off x="5193485" y="873373"/>
            <a:ext cx="1463040" cy="146304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Picture Placeholder 27">
            <a:extLst>
              <a:ext uri="{FF2B5EF4-FFF2-40B4-BE49-F238E27FC236}">
                <a16:creationId xmlns:a16="http://schemas.microsoft.com/office/drawing/2014/main" id="{A36BCCE0-8E96-CFD7-773F-6DD349533190}"/>
              </a:ext>
            </a:extLst>
          </p:cNvPr>
          <p:cNvSpPr>
            <a:spLocks noGrp="1"/>
          </p:cNvSpPr>
          <p:nvPr>
            <p:ph type="pic" sz="quarter" idx="20"/>
          </p:nvPr>
        </p:nvSpPr>
        <p:spPr>
          <a:xfrm>
            <a:off x="5559245" y="1239133"/>
            <a:ext cx="731520" cy="731520"/>
          </a:xfrm>
        </p:spPr>
        <p:txBody>
          <a:bodyPr anchor="ctr">
            <a:normAutofit/>
          </a:bodyPr>
          <a:lstStyle>
            <a:lvl1pPr marL="0" indent="0" algn="ctr">
              <a:buNone/>
              <a:defRPr sz="1100">
                <a:solidFill>
                  <a:schemeClr val="tx1"/>
                </a:solidFill>
              </a:defRPr>
            </a:lvl1pPr>
          </a:lstStyle>
          <a:p>
            <a:r>
              <a:rPr lang="en-US"/>
              <a:t>Click icon to add picture</a:t>
            </a:r>
            <a:endParaRPr lang="en-US" dirty="0"/>
          </a:p>
        </p:txBody>
      </p:sp>
      <p:sp>
        <p:nvSpPr>
          <p:cNvPr id="5" name="Text Placeholder 9">
            <a:extLst>
              <a:ext uri="{FF2B5EF4-FFF2-40B4-BE49-F238E27FC236}">
                <a16:creationId xmlns:a16="http://schemas.microsoft.com/office/drawing/2014/main" id="{1F1B55E6-D30C-94A2-74A3-7753E4C42B8D}"/>
              </a:ext>
            </a:extLst>
          </p:cNvPr>
          <p:cNvSpPr>
            <a:spLocks noGrp="1"/>
          </p:cNvSpPr>
          <p:nvPr>
            <p:ph type="body" sz="quarter" idx="14" hasCustomPrompt="1"/>
          </p:nvPr>
        </p:nvSpPr>
        <p:spPr>
          <a:xfrm>
            <a:off x="5106617" y="2504151"/>
            <a:ext cx="1636776" cy="821854"/>
          </a:xfrm>
        </p:spPr>
        <p:txBody>
          <a:bodyPr anchor="t">
            <a:normAutofit/>
          </a:bodyPr>
          <a:lstStyle>
            <a:lvl1pPr marL="0" indent="0" algn="ctr">
              <a:lnSpc>
                <a:spcPct val="100000"/>
              </a:lnSpc>
              <a:spcBef>
                <a:spcPts val="0"/>
              </a:spcBef>
              <a:buNone/>
              <a:defRPr sz="1600" cap="all" baseline="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22" name="Oval 21">
            <a:extLst>
              <a:ext uri="{FF2B5EF4-FFF2-40B4-BE49-F238E27FC236}">
                <a16:creationId xmlns:a16="http://schemas.microsoft.com/office/drawing/2014/main" id="{3312D6E0-52A8-9730-81A1-85A486A1FB89}"/>
              </a:ext>
              <a:ext uri="{C183D7F6-B498-43B3-948B-1728B52AA6E4}">
                <adec:decorative xmlns:adec="http://schemas.microsoft.com/office/drawing/2017/decorative" val="1"/>
              </a:ext>
            </a:extLst>
          </p:cNvPr>
          <p:cNvSpPr/>
          <p:nvPr userDrawn="1"/>
        </p:nvSpPr>
        <p:spPr>
          <a:xfrm>
            <a:off x="7502181" y="873373"/>
            <a:ext cx="1463040" cy="146304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Picture Placeholder 27">
            <a:extLst>
              <a:ext uri="{FF2B5EF4-FFF2-40B4-BE49-F238E27FC236}">
                <a16:creationId xmlns:a16="http://schemas.microsoft.com/office/drawing/2014/main" id="{DDE02828-F855-FC8F-BE08-3709165F9334}"/>
              </a:ext>
            </a:extLst>
          </p:cNvPr>
          <p:cNvSpPr>
            <a:spLocks noGrp="1"/>
          </p:cNvSpPr>
          <p:nvPr>
            <p:ph type="pic" sz="quarter" idx="21"/>
          </p:nvPr>
        </p:nvSpPr>
        <p:spPr>
          <a:xfrm>
            <a:off x="7867941" y="1239133"/>
            <a:ext cx="731520" cy="731520"/>
          </a:xfrm>
        </p:spPr>
        <p:txBody>
          <a:bodyPr anchor="ctr">
            <a:normAutofit/>
          </a:bodyPr>
          <a:lstStyle>
            <a:lvl1pPr marL="0" indent="0" algn="ctr">
              <a:buNone/>
              <a:defRPr sz="1100">
                <a:solidFill>
                  <a:schemeClr val="tx1"/>
                </a:solidFill>
              </a:defRPr>
            </a:lvl1pPr>
          </a:lstStyle>
          <a:p>
            <a:r>
              <a:rPr lang="en-US"/>
              <a:t>Click icon to add picture</a:t>
            </a:r>
            <a:endParaRPr lang="en-US" dirty="0"/>
          </a:p>
        </p:txBody>
      </p:sp>
      <p:sp>
        <p:nvSpPr>
          <p:cNvPr id="11" name="Text Placeholder 9">
            <a:extLst>
              <a:ext uri="{FF2B5EF4-FFF2-40B4-BE49-F238E27FC236}">
                <a16:creationId xmlns:a16="http://schemas.microsoft.com/office/drawing/2014/main" id="{B27154A6-5E2E-B227-1A26-0180BD37901A}"/>
              </a:ext>
            </a:extLst>
          </p:cNvPr>
          <p:cNvSpPr>
            <a:spLocks noGrp="1"/>
          </p:cNvSpPr>
          <p:nvPr>
            <p:ph type="body" sz="quarter" idx="15" hasCustomPrompt="1"/>
          </p:nvPr>
        </p:nvSpPr>
        <p:spPr>
          <a:xfrm>
            <a:off x="7415313" y="2504151"/>
            <a:ext cx="1636776" cy="821854"/>
          </a:xfrm>
        </p:spPr>
        <p:txBody>
          <a:bodyPr anchor="t">
            <a:normAutofit/>
          </a:bodyPr>
          <a:lstStyle>
            <a:lvl1pPr marL="0" indent="0" algn="ctr">
              <a:lnSpc>
                <a:spcPct val="100000"/>
              </a:lnSpc>
              <a:spcBef>
                <a:spcPts val="0"/>
              </a:spcBef>
              <a:buNone/>
              <a:defRPr sz="1600" cap="all" baseline="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23" name="Oval 22">
            <a:extLst>
              <a:ext uri="{FF2B5EF4-FFF2-40B4-BE49-F238E27FC236}">
                <a16:creationId xmlns:a16="http://schemas.microsoft.com/office/drawing/2014/main" id="{05C45418-A5D9-CF6D-A126-CFC582205161}"/>
              </a:ext>
              <a:ext uri="{C183D7F6-B498-43B3-948B-1728B52AA6E4}">
                <adec:decorative xmlns:adec="http://schemas.microsoft.com/office/drawing/2017/decorative" val="1"/>
              </a:ext>
            </a:extLst>
          </p:cNvPr>
          <p:cNvSpPr/>
          <p:nvPr userDrawn="1"/>
        </p:nvSpPr>
        <p:spPr>
          <a:xfrm>
            <a:off x="9810877" y="873373"/>
            <a:ext cx="1463040" cy="146304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7">
            <a:extLst>
              <a:ext uri="{FF2B5EF4-FFF2-40B4-BE49-F238E27FC236}">
                <a16:creationId xmlns:a16="http://schemas.microsoft.com/office/drawing/2014/main" id="{C9960172-8670-373D-A621-80693CE45A8F}"/>
              </a:ext>
            </a:extLst>
          </p:cNvPr>
          <p:cNvSpPr>
            <a:spLocks noGrp="1"/>
          </p:cNvSpPr>
          <p:nvPr>
            <p:ph type="pic" sz="quarter" idx="22"/>
          </p:nvPr>
        </p:nvSpPr>
        <p:spPr>
          <a:xfrm>
            <a:off x="10176637" y="1239133"/>
            <a:ext cx="731520" cy="731520"/>
          </a:xfrm>
        </p:spPr>
        <p:txBody>
          <a:bodyPr anchor="ctr">
            <a:normAutofit/>
          </a:bodyPr>
          <a:lstStyle>
            <a:lvl1pPr marL="0" indent="0" algn="ctr">
              <a:buNone/>
              <a:defRPr sz="1100">
                <a:solidFill>
                  <a:schemeClr val="tx1"/>
                </a:solidFill>
              </a:defRPr>
            </a:lvl1pPr>
          </a:lstStyle>
          <a:p>
            <a:r>
              <a:rPr lang="en-US"/>
              <a:t>Click icon to add picture</a:t>
            </a:r>
            <a:endParaRPr lang="en-US" dirty="0"/>
          </a:p>
        </p:txBody>
      </p:sp>
      <p:sp>
        <p:nvSpPr>
          <p:cNvPr id="17" name="Text Placeholder 9">
            <a:extLst>
              <a:ext uri="{FF2B5EF4-FFF2-40B4-BE49-F238E27FC236}">
                <a16:creationId xmlns:a16="http://schemas.microsoft.com/office/drawing/2014/main" id="{864550A4-3E55-BC7E-8E76-D618452D34EB}"/>
              </a:ext>
            </a:extLst>
          </p:cNvPr>
          <p:cNvSpPr>
            <a:spLocks noGrp="1"/>
          </p:cNvSpPr>
          <p:nvPr>
            <p:ph type="body" sz="quarter" idx="16" hasCustomPrompt="1"/>
          </p:nvPr>
        </p:nvSpPr>
        <p:spPr>
          <a:xfrm>
            <a:off x="9724009" y="2504151"/>
            <a:ext cx="1636776" cy="821854"/>
          </a:xfrm>
        </p:spPr>
        <p:txBody>
          <a:bodyPr anchor="t">
            <a:normAutofit/>
          </a:bodyPr>
          <a:lstStyle>
            <a:lvl1pPr marL="0" indent="0" algn="ctr">
              <a:lnSpc>
                <a:spcPct val="100000"/>
              </a:lnSpc>
              <a:spcBef>
                <a:spcPts val="0"/>
              </a:spcBef>
              <a:buNone/>
              <a:defRPr sz="1600" cap="all" baseline="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24" name="Oval 23">
            <a:extLst>
              <a:ext uri="{FF2B5EF4-FFF2-40B4-BE49-F238E27FC236}">
                <a16:creationId xmlns:a16="http://schemas.microsoft.com/office/drawing/2014/main" id="{DC3DC7D4-9A01-6517-BBA3-25985ED39F3E}"/>
              </a:ext>
              <a:ext uri="{C183D7F6-B498-43B3-948B-1728B52AA6E4}">
                <adec:decorative xmlns:adec="http://schemas.microsoft.com/office/drawing/2017/decorative" val="1"/>
              </a:ext>
            </a:extLst>
          </p:cNvPr>
          <p:cNvSpPr/>
          <p:nvPr userDrawn="1"/>
        </p:nvSpPr>
        <p:spPr>
          <a:xfrm>
            <a:off x="5193485" y="3507830"/>
            <a:ext cx="1463040" cy="146304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Picture Placeholder 27">
            <a:extLst>
              <a:ext uri="{FF2B5EF4-FFF2-40B4-BE49-F238E27FC236}">
                <a16:creationId xmlns:a16="http://schemas.microsoft.com/office/drawing/2014/main" id="{8B660B9C-1FDD-B66C-4771-6927C706C114}"/>
              </a:ext>
            </a:extLst>
          </p:cNvPr>
          <p:cNvSpPr>
            <a:spLocks noGrp="1"/>
          </p:cNvSpPr>
          <p:nvPr>
            <p:ph type="pic" sz="quarter" idx="23"/>
          </p:nvPr>
        </p:nvSpPr>
        <p:spPr>
          <a:xfrm>
            <a:off x="5559245" y="3895767"/>
            <a:ext cx="731520" cy="731520"/>
          </a:xfrm>
        </p:spPr>
        <p:txBody>
          <a:bodyPr anchor="ctr">
            <a:normAutofit/>
          </a:bodyPr>
          <a:lstStyle>
            <a:lvl1pPr marL="0" indent="0" algn="ctr">
              <a:buNone/>
              <a:defRPr sz="1100">
                <a:solidFill>
                  <a:schemeClr val="tx1"/>
                </a:solidFill>
              </a:defRPr>
            </a:lvl1pPr>
          </a:lstStyle>
          <a:p>
            <a:r>
              <a:rPr lang="en-US"/>
              <a:t>Click icon to add picture</a:t>
            </a:r>
            <a:endParaRPr lang="en-US" dirty="0"/>
          </a:p>
        </p:txBody>
      </p:sp>
      <p:sp>
        <p:nvSpPr>
          <p:cNvPr id="18" name="Text Placeholder 9">
            <a:extLst>
              <a:ext uri="{FF2B5EF4-FFF2-40B4-BE49-F238E27FC236}">
                <a16:creationId xmlns:a16="http://schemas.microsoft.com/office/drawing/2014/main" id="{5CEDB5D2-20DC-E42D-81A3-DD675DB5DAC1}"/>
              </a:ext>
            </a:extLst>
          </p:cNvPr>
          <p:cNvSpPr>
            <a:spLocks noGrp="1"/>
          </p:cNvSpPr>
          <p:nvPr>
            <p:ph type="body" sz="quarter" idx="17" hasCustomPrompt="1"/>
          </p:nvPr>
        </p:nvSpPr>
        <p:spPr>
          <a:xfrm>
            <a:off x="5106617" y="5112564"/>
            <a:ext cx="1636776" cy="821854"/>
          </a:xfrm>
        </p:spPr>
        <p:txBody>
          <a:bodyPr anchor="t">
            <a:normAutofit/>
          </a:bodyPr>
          <a:lstStyle>
            <a:lvl1pPr marL="0" indent="0" algn="ctr">
              <a:lnSpc>
                <a:spcPct val="100000"/>
              </a:lnSpc>
              <a:spcBef>
                <a:spcPts val="0"/>
              </a:spcBef>
              <a:buNone/>
              <a:defRPr sz="1600" cap="all" baseline="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25" name="Oval 24">
            <a:extLst>
              <a:ext uri="{FF2B5EF4-FFF2-40B4-BE49-F238E27FC236}">
                <a16:creationId xmlns:a16="http://schemas.microsoft.com/office/drawing/2014/main" id="{E6E0A5FF-B1AF-63A9-AB13-9C59EC05FD43}"/>
              </a:ext>
              <a:ext uri="{C183D7F6-B498-43B3-948B-1728B52AA6E4}">
                <adec:decorative xmlns:adec="http://schemas.microsoft.com/office/drawing/2017/decorative" val="1"/>
              </a:ext>
            </a:extLst>
          </p:cNvPr>
          <p:cNvSpPr/>
          <p:nvPr userDrawn="1"/>
        </p:nvSpPr>
        <p:spPr>
          <a:xfrm>
            <a:off x="7502181" y="3507830"/>
            <a:ext cx="1463040" cy="146304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Picture Placeholder 27">
            <a:extLst>
              <a:ext uri="{FF2B5EF4-FFF2-40B4-BE49-F238E27FC236}">
                <a16:creationId xmlns:a16="http://schemas.microsoft.com/office/drawing/2014/main" id="{CE1131E2-6ABA-CCF9-F1A8-115DB733B6EE}"/>
              </a:ext>
            </a:extLst>
          </p:cNvPr>
          <p:cNvSpPr>
            <a:spLocks noGrp="1"/>
          </p:cNvSpPr>
          <p:nvPr>
            <p:ph type="pic" sz="quarter" idx="24"/>
          </p:nvPr>
        </p:nvSpPr>
        <p:spPr>
          <a:xfrm>
            <a:off x="7867941" y="3895767"/>
            <a:ext cx="731520" cy="731520"/>
          </a:xfrm>
        </p:spPr>
        <p:txBody>
          <a:bodyPr anchor="ctr">
            <a:normAutofit/>
          </a:bodyPr>
          <a:lstStyle>
            <a:lvl1pPr marL="0" indent="0" algn="ctr">
              <a:buNone/>
              <a:defRPr sz="1100">
                <a:solidFill>
                  <a:schemeClr val="tx1"/>
                </a:solidFill>
              </a:defRPr>
            </a:lvl1pPr>
          </a:lstStyle>
          <a:p>
            <a:r>
              <a:rPr lang="en-US"/>
              <a:t>Click icon to add picture</a:t>
            </a:r>
            <a:endParaRPr lang="en-US" dirty="0"/>
          </a:p>
        </p:txBody>
      </p:sp>
      <p:sp>
        <p:nvSpPr>
          <p:cNvPr id="19" name="Text Placeholder 9">
            <a:extLst>
              <a:ext uri="{FF2B5EF4-FFF2-40B4-BE49-F238E27FC236}">
                <a16:creationId xmlns:a16="http://schemas.microsoft.com/office/drawing/2014/main" id="{11333C39-8C83-07F1-DB19-333B85C4D556}"/>
              </a:ext>
            </a:extLst>
          </p:cNvPr>
          <p:cNvSpPr>
            <a:spLocks noGrp="1"/>
          </p:cNvSpPr>
          <p:nvPr>
            <p:ph type="body" sz="quarter" idx="18" hasCustomPrompt="1"/>
          </p:nvPr>
        </p:nvSpPr>
        <p:spPr>
          <a:xfrm>
            <a:off x="7415313" y="5122612"/>
            <a:ext cx="1636776" cy="821854"/>
          </a:xfrm>
        </p:spPr>
        <p:txBody>
          <a:bodyPr anchor="t">
            <a:normAutofit/>
          </a:bodyPr>
          <a:lstStyle>
            <a:lvl1pPr marL="0" indent="0" algn="ctr">
              <a:lnSpc>
                <a:spcPct val="100000"/>
              </a:lnSpc>
              <a:spcBef>
                <a:spcPts val="0"/>
              </a:spcBef>
              <a:buNone/>
              <a:defRPr sz="1600" cap="all" baseline="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26" name="Oval 25">
            <a:extLst>
              <a:ext uri="{FF2B5EF4-FFF2-40B4-BE49-F238E27FC236}">
                <a16:creationId xmlns:a16="http://schemas.microsoft.com/office/drawing/2014/main" id="{B65DEC11-1F32-4EAC-3FA0-360A3FEBE14B}"/>
              </a:ext>
              <a:ext uri="{C183D7F6-B498-43B3-948B-1728B52AA6E4}">
                <adec:decorative xmlns:adec="http://schemas.microsoft.com/office/drawing/2017/decorative" val="1"/>
              </a:ext>
            </a:extLst>
          </p:cNvPr>
          <p:cNvSpPr/>
          <p:nvPr userDrawn="1"/>
        </p:nvSpPr>
        <p:spPr>
          <a:xfrm>
            <a:off x="9810877" y="3507830"/>
            <a:ext cx="1463040" cy="146304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Picture Placeholder 27">
            <a:extLst>
              <a:ext uri="{FF2B5EF4-FFF2-40B4-BE49-F238E27FC236}">
                <a16:creationId xmlns:a16="http://schemas.microsoft.com/office/drawing/2014/main" id="{ADD5603E-E24A-E9C5-D35F-A38DC46658F0}"/>
              </a:ext>
            </a:extLst>
          </p:cNvPr>
          <p:cNvSpPr>
            <a:spLocks noGrp="1"/>
          </p:cNvSpPr>
          <p:nvPr>
            <p:ph type="pic" sz="quarter" idx="25"/>
          </p:nvPr>
        </p:nvSpPr>
        <p:spPr>
          <a:xfrm>
            <a:off x="10176637" y="3895767"/>
            <a:ext cx="731520" cy="731520"/>
          </a:xfrm>
        </p:spPr>
        <p:txBody>
          <a:bodyPr anchor="ctr">
            <a:normAutofit/>
          </a:bodyPr>
          <a:lstStyle>
            <a:lvl1pPr marL="0" indent="0" algn="ctr">
              <a:buNone/>
              <a:defRPr sz="1100">
                <a:solidFill>
                  <a:schemeClr val="tx1"/>
                </a:solidFill>
              </a:defRPr>
            </a:lvl1pPr>
          </a:lstStyle>
          <a:p>
            <a:r>
              <a:rPr lang="en-US"/>
              <a:t>Click icon to add picture</a:t>
            </a:r>
            <a:endParaRPr lang="en-US" dirty="0"/>
          </a:p>
        </p:txBody>
      </p:sp>
      <p:sp>
        <p:nvSpPr>
          <p:cNvPr id="20" name="Text Placeholder 9">
            <a:extLst>
              <a:ext uri="{FF2B5EF4-FFF2-40B4-BE49-F238E27FC236}">
                <a16:creationId xmlns:a16="http://schemas.microsoft.com/office/drawing/2014/main" id="{E65FCE6B-F5AD-CA04-8BC6-D677E90648C3}"/>
              </a:ext>
            </a:extLst>
          </p:cNvPr>
          <p:cNvSpPr>
            <a:spLocks noGrp="1"/>
          </p:cNvSpPr>
          <p:nvPr>
            <p:ph type="body" sz="quarter" idx="19" hasCustomPrompt="1"/>
          </p:nvPr>
        </p:nvSpPr>
        <p:spPr>
          <a:xfrm>
            <a:off x="9724009" y="5122612"/>
            <a:ext cx="1636776" cy="821854"/>
          </a:xfrm>
        </p:spPr>
        <p:txBody>
          <a:bodyPr anchor="t">
            <a:normAutofit/>
          </a:bodyPr>
          <a:lstStyle>
            <a:lvl1pPr marL="0" indent="0" algn="ctr">
              <a:lnSpc>
                <a:spcPct val="100000"/>
              </a:lnSpc>
              <a:spcBef>
                <a:spcPts val="0"/>
              </a:spcBef>
              <a:buNone/>
              <a:defRPr sz="1600" cap="all" baseline="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7" name="Footer Placeholder 4">
            <a:extLst>
              <a:ext uri="{FF2B5EF4-FFF2-40B4-BE49-F238E27FC236}">
                <a16:creationId xmlns:a16="http://schemas.microsoft.com/office/drawing/2014/main" id="{CC2AD9E8-14E8-2D94-11D7-64806DB72E56}"/>
              </a:ext>
            </a:extLst>
          </p:cNvPr>
          <p:cNvSpPr>
            <a:spLocks noGrp="1"/>
          </p:cNvSpPr>
          <p:nvPr>
            <p:ph type="ftr" sz="quarter" idx="11"/>
          </p:nvPr>
        </p:nvSpPr>
        <p:spPr>
          <a:xfrm>
            <a:off x="767865" y="6183501"/>
            <a:ext cx="3161040" cy="365125"/>
          </a:xfrm>
        </p:spPr>
        <p:txBody>
          <a:bodyPr/>
          <a:lstStyle>
            <a:lvl1pPr algn="l">
              <a:defRPr sz="1000" cap="all" baseline="0"/>
            </a:lvl1pPr>
          </a:lstStyle>
          <a:p>
            <a:r>
              <a:rPr lang="en-US" dirty="0"/>
              <a:t>Add footer here</a:t>
            </a:r>
          </a:p>
        </p:txBody>
      </p:sp>
      <p:sp>
        <p:nvSpPr>
          <p:cNvPr id="8" name="Slide Number Placeholder 5">
            <a:extLst>
              <a:ext uri="{FF2B5EF4-FFF2-40B4-BE49-F238E27FC236}">
                <a16:creationId xmlns:a16="http://schemas.microsoft.com/office/drawing/2014/main" id="{6A722167-2F12-D034-503E-17517FE09CED}"/>
              </a:ext>
            </a:extLst>
          </p:cNvPr>
          <p:cNvSpPr>
            <a:spLocks noGrp="1"/>
          </p:cNvSpPr>
          <p:nvPr>
            <p:ph type="sldNum" sz="quarter" idx="12"/>
          </p:nvPr>
        </p:nvSpPr>
        <p:spPr>
          <a:xfrm>
            <a:off x="8767469" y="6183501"/>
            <a:ext cx="2593316" cy="365125"/>
          </a:xfrm>
        </p:spPr>
        <p:txBody>
          <a:bodyPr lIns="0" tIns="0" rIns="0"/>
          <a:lstStyle>
            <a:lvl1pPr>
              <a:defRPr sz="1000" cap="all" baseline="0">
                <a:solidFill>
                  <a:schemeClr val="tx1"/>
                </a:solidFill>
              </a:defRPr>
            </a:lvl1pPr>
          </a:lstStyle>
          <a:p>
            <a:r>
              <a:rPr lang="en-US" dirty="0"/>
              <a:t>Page 0</a:t>
            </a:r>
            <a:fld id="{F4D6F5BC-20F0-430F-85EA-3DE30F119EFB}" type="slidenum">
              <a:rPr lang="en-US" smtClean="0"/>
              <a:pPr/>
              <a:t>‹#›</a:t>
            </a:fld>
            <a:endParaRPr lang="en-US" dirty="0"/>
          </a:p>
        </p:txBody>
      </p:sp>
    </p:spTree>
    <p:extLst>
      <p:ext uri="{BB962C8B-B14F-4D97-AF65-F5344CB8AC3E}">
        <p14:creationId xmlns:p14="http://schemas.microsoft.com/office/powerpoint/2010/main" val="41731260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F6AE-149E-CEA7-AE00-D115EB23463B}"/>
              </a:ext>
            </a:extLst>
          </p:cNvPr>
          <p:cNvSpPr>
            <a:spLocks noGrp="1"/>
          </p:cNvSpPr>
          <p:nvPr>
            <p:ph type="ctrTitle" hasCustomPrompt="1"/>
          </p:nvPr>
        </p:nvSpPr>
        <p:spPr>
          <a:xfrm>
            <a:off x="767865" y="440766"/>
            <a:ext cx="10506386" cy="586583"/>
          </a:xfrm>
        </p:spPr>
        <p:txBody>
          <a:bodyPr anchor="b">
            <a:normAutofit/>
          </a:bodyPr>
          <a:lstStyle>
            <a:lvl1pPr algn="l">
              <a:lnSpc>
                <a:spcPct val="75000"/>
              </a:lnSpc>
              <a:defRPr sz="3200" b="1" cap="all" baseline="0"/>
            </a:lvl1pPr>
          </a:lstStyle>
          <a:p>
            <a:r>
              <a:rPr lang="en-US" dirty="0"/>
              <a:t>Add Title </a:t>
            </a:r>
          </a:p>
        </p:txBody>
      </p:sp>
      <p:cxnSp>
        <p:nvCxnSpPr>
          <p:cNvPr id="13" name="Straight Connector 12" descr="Verticle Rule Line" title="Verticle Rule Line">
            <a:extLst>
              <a:ext uri="{FF2B5EF4-FFF2-40B4-BE49-F238E27FC236}">
                <a16:creationId xmlns:a16="http://schemas.microsoft.com/office/drawing/2014/main" id="{CE266693-B86C-0A7F-4122-5AFA5028696B}"/>
              </a:ext>
            </a:extLst>
          </p:cNvPr>
          <p:cNvCxnSpPr>
            <a:cxnSpLocks/>
          </p:cNvCxnSpPr>
          <p:nvPr userDrawn="1"/>
        </p:nvCxnSpPr>
        <p:spPr>
          <a:xfrm flipH="1">
            <a:off x="853219" y="1370880"/>
            <a:ext cx="1253208" cy="0"/>
          </a:xfrm>
          <a:prstGeom prst="line">
            <a:avLst/>
          </a:prstGeom>
          <a:ln w="76200">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C079171D-B8A1-3D4F-8F0C-145874B4BC9B}"/>
              </a:ext>
            </a:extLst>
          </p:cNvPr>
          <p:cNvSpPr>
            <a:spLocks noGrp="1"/>
          </p:cNvSpPr>
          <p:nvPr>
            <p:ph sz="quarter" idx="15"/>
          </p:nvPr>
        </p:nvSpPr>
        <p:spPr>
          <a:xfrm>
            <a:off x="3008647" y="1497208"/>
            <a:ext cx="8266112" cy="2471891"/>
          </a:xfrm>
        </p:spPr>
        <p:txBody>
          <a:bodyPr/>
          <a:lstStyle>
            <a:lvl1pPr marL="0" indent="0">
              <a:lnSpc>
                <a:spcPct val="150000"/>
              </a:lnSpc>
              <a:buNone/>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9">
            <a:extLst>
              <a:ext uri="{FF2B5EF4-FFF2-40B4-BE49-F238E27FC236}">
                <a16:creationId xmlns:a16="http://schemas.microsoft.com/office/drawing/2014/main" id="{90BFEB1E-8991-0667-6BDA-AFC8E1A81962}"/>
              </a:ext>
            </a:extLst>
          </p:cNvPr>
          <p:cNvSpPr>
            <a:spLocks noGrp="1"/>
          </p:cNvSpPr>
          <p:nvPr>
            <p:ph type="body" sz="quarter" idx="14" hasCustomPrompt="1"/>
          </p:nvPr>
        </p:nvSpPr>
        <p:spPr>
          <a:xfrm>
            <a:off x="3008647" y="4270548"/>
            <a:ext cx="8265604" cy="1090244"/>
          </a:xfrm>
        </p:spPr>
        <p:txBody>
          <a:bodyPr lIns="137160" tIns="0" rIns="0" bIns="0" numCol="3" spcCol="640080">
            <a:normAutofit/>
          </a:bodyPr>
          <a:lstStyle>
            <a:lvl1pPr marL="182880" indent="-347472">
              <a:lnSpc>
                <a:spcPct val="150000"/>
              </a:lnSpc>
              <a:buFont typeface="Arial" panose="020B0604020202020204" pitchFamily="34" charset="0"/>
              <a:buChar char="•"/>
              <a:defRPr sz="16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sp>
        <p:nvSpPr>
          <p:cNvPr id="7" name="Footer Placeholder 4">
            <a:extLst>
              <a:ext uri="{FF2B5EF4-FFF2-40B4-BE49-F238E27FC236}">
                <a16:creationId xmlns:a16="http://schemas.microsoft.com/office/drawing/2014/main" id="{CC2AD9E8-14E8-2D94-11D7-64806DB72E56}"/>
              </a:ext>
            </a:extLst>
          </p:cNvPr>
          <p:cNvSpPr>
            <a:spLocks noGrp="1"/>
          </p:cNvSpPr>
          <p:nvPr>
            <p:ph type="ftr" sz="quarter" idx="11"/>
          </p:nvPr>
        </p:nvSpPr>
        <p:spPr>
          <a:xfrm>
            <a:off x="767865" y="6183501"/>
            <a:ext cx="3161040" cy="365125"/>
          </a:xfrm>
        </p:spPr>
        <p:txBody>
          <a:bodyPr/>
          <a:lstStyle>
            <a:lvl1pPr algn="l">
              <a:defRPr sz="1000" cap="all" baseline="0"/>
            </a:lvl1pPr>
          </a:lstStyle>
          <a:p>
            <a:r>
              <a:rPr lang="en-US" dirty="0"/>
              <a:t>Add footer here</a:t>
            </a:r>
          </a:p>
        </p:txBody>
      </p:sp>
      <p:sp>
        <p:nvSpPr>
          <p:cNvPr id="8" name="Slide Number Placeholder 5">
            <a:extLst>
              <a:ext uri="{FF2B5EF4-FFF2-40B4-BE49-F238E27FC236}">
                <a16:creationId xmlns:a16="http://schemas.microsoft.com/office/drawing/2014/main" id="{6A722167-2F12-D034-503E-17517FE09CED}"/>
              </a:ext>
            </a:extLst>
          </p:cNvPr>
          <p:cNvSpPr>
            <a:spLocks noGrp="1"/>
          </p:cNvSpPr>
          <p:nvPr>
            <p:ph type="sldNum" sz="quarter" idx="12"/>
          </p:nvPr>
        </p:nvSpPr>
        <p:spPr>
          <a:xfrm>
            <a:off x="8767469" y="6183501"/>
            <a:ext cx="2593316" cy="365125"/>
          </a:xfrm>
        </p:spPr>
        <p:txBody>
          <a:bodyPr lIns="0" tIns="0" rIns="0"/>
          <a:lstStyle>
            <a:lvl1pPr>
              <a:defRPr sz="1000" cap="all" baseline="0"/>
            </a:lvl1pPr>
          </a:lstStyle>
          <a:p>
            <a:r>
              <a:rPr lang="en-US" dirty="0"/>
              <a:t>Page 0</a:t>
            </a:r>
            <a:fld id="{F4D6F5BC-20F0-430F-85EA-3DE30F119EFB}" type="slidenum">
              <a:rPr lang="en-US" smtClean="0"/>
              <a:pPr/>
              <a:t>‹#›</a:t>
            </a:fld>
            <a:endParaRPr lang="en-US" dirty="0"/>
          </a:p>
        </p:txBody>
      </p:sp>
    </p:spTree>
    <p:extLst>
      <p:ext uri="{BB962C8B-B14F-4D97-AF65-F5344CB8AC3E}">
        <p14:creationId xmlns:p14="http://schemas.microsoft.com/office/powerpoint/2010/main" val="4144312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 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F6AE-149E-CEA7-AE00-D115EB23463B}"/>
              </a:ext>
            </a:extLst>
          </p:cNvPr>
          <p:cNvSpPr>
            <a:spLocks noGrp="1"/>
          </p:cNvSpPr>
          <p:nvPr>
            <p:ph type="ctrTitle" hasCustomPrompt="1"/>
          </p:nvPr>
        </p:nvSpPr>
        <p:spPr>
          <a:xfrm>
            <a:off x="767865" y="214692"/>
            <a:ext cx="3713700" cy="1245980"/>
          </a:xfrm>
        </p:spPr>
        <p:txBody>
          <a:bodyPr anchor="b">
            <a:normAutofit/>
          </a:bodyPr>
          <a:lstStyle>
            <a:lvl1pPr algn="l">
              <a:lnSpc>
                <a:spcPct val="90000"/>
              </a:lnSpc>
              <a:defRPr sz="3200" b="1" cap="all" baseline="0"/>
            </a:lvl1pPr>
          </a:lstStyle>
          <a:p>
            <a:r>
              <a:rPr lang="en-US" dirty="0"/>
              <a:t>Add Title  here</a:t>
            </a:r>
          </a:p>
        </p:txBody>
      </p:sp>
      <p:sp>
        <p:nvSpPr>
          <p:cNvPr id="10" name="Text Placeholder 9">
            <a:extLst>
              <a:ext uri="{FF2B5EF4-FFF2-40B4-BE49-F238E27FC236}">
                <a16:creationId xmlns:a16="http://schemas.microsoft.com/office/drawing/2014/main" id="{0B04BD1D-781E-E27B-949C-49484EB07480}"/>
              </a:ext>
            </a:extLst>
          </p:cNvPr>
          <p:cNvSpPr>
            <a:spLocks noGrp="1"/>
          </p:cNvSpPr>
          <p:nvPr>
            <p:ph type="body" sz="quarter" idx="13" hasCustomPrompt="1"/>
          </p:nvPr>
        </p:nvSpPr>
        <p:spPr>
          <a:xfrm>
            <a:off x="3028743" y="2090054"/>
            <a:ext cx="8034492" cy="4093447"/>
          </a:xfrm>
        </p:spPr>
        <p:txBody>
          <a:bodyPr>
            <a:noAutofit/>
          </a:bodyPr>
          <a:lstStyle>
            <a:lvl1pPr marL="274320" indent="-274320">
              <a:lnSpc>
                <a:spcPct val="120000"/>
              </a:lnSpc>
              <a:spcBef>
                <a:spcPts val="3000"/>
              </a:spcBef>
              <a:buFont typeface="Arial" panose="020B0604020202020204" pitchFamily="34" charset="0"/>
              <a:buChar char="•"/>
              <a:defRPr sz="1600"/>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 here</a:t>
            </a:r>
          </a:p>
        </p:txBody>
      </p:sp>
      <p:cxnSp>
        <p:nvCxnSpPr>
          <p:cNvPr id="13" name="Straight Connector 12" title="Verticle Rule Line">
            <a:extLst>
              <a:ext uri="{FF2B5EF4-FFF2-40B4-BE49-F238E27FC236}">
                <a16:creationId xmlns:a16="http://schemas.microsoft.com/office/drawing/2014/main" id="{CE266693-B86C-0A7F-4122-5AFA5028696B}"/>
              </a:ext>
            </a:extLst>
          </p:cNvPr>
          <p:cNvCxnSpPr>
            <a:cxnSpLocks/>
          </p:cNvCxnSpPr>
          <p:nvPr userDrawn="1"/>
        </p:nvCxnSpPr>
        <p:spPr>
          <a:xfrm flipH="1">
            <a:off x="853219" y="1792905"/>
            <a:ext cx="1253208" cy="0"/>
          </a:xfrm>
          <a:prstGeom prst="line">
            <a:avLst/>
          </a:prstGeom>
          <a:ln w="76200">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sp>
        <p:nvSpPr>
          <p:cNvPr id="7" name="Footer Placeholder 4">
            <a:extLst>
              <a:ext uri="{FF2B5EF4-FFF2-40B4-BE49-F238E27FC236}">
                <a16:creationId xmlns:a16="http://schemas.microsoft.com/office/drawing/2014/main" id="{CC2AD9E8-14E8-2D94-11D7-64806DB72E56}"/>
              </a:ext>
            </a:extLst>
          </p:cNvPr>
          <p:cNvSpPr>
            <a:spLocks noGrp="1"/>
          </p:cNvSpPr>
          <p:nvPr>
            <p:ph type="ftr" sz="quarter" idx="11"/>
          </p:nvPr>
        </p:nvSpPr>
        <p:spPr>
          <a:xfrm>
            <a:off x="767865" y="6183501"/>
            <a:ext cx="3161040" cy="365125"/>
          </a:xfrm>
        </p:spPr>
        <p:txBody>
          <a:bodyPr/>
          <a:lstStyle>
            <a:lvl1pPr algn="l">
              <a:defRPr sz="1000" cap="all" baseline="0"/>
            </a:lvl1pPr>
          </a:lstStyle>
          <a:p>
            <a:r>
              <a:rPr lang="en-US" dirty="0"/>
              <a:t>Add footer here</a:t>
            </a:r>
          </a:p>
        </p:txBody>
      </p:sp>
      <p:sp>
        <p:nvSpPr>
          <p:cNvPr id="8" name="Slide Number Placeholder 5">
            <a:extLst>
              <a:ext uri="{FF2B5EF4-FFF2-40B4-BE49-F238E27FC236}">
                <a16:creationId xmlns:a16="http://schemas.microsoft.com/office/drawing/2014/main" id="{6A722167-2F12-D034-503E-17517FE09CED}"/>
              </a:ext>
            </a:extLst>
          </p:cNvPr>
          <p:cNvSpPr>
            <a:spLocks noGrp="1"/>
          </p:cNvSpPr>
          <p:nvPr>
            <p:ph type="sldNum" sz="quarter" idx="12"/>
          </p:nvPr>
        </p:nvSpPr>
        <p:spPr>
          <a:xfrm>
            <a:off x="8767469" y="6183501"/>
            <a:ext cx="2593316" cy="365125"/>
          </a:xfrm>
        </p:spPr>
        <p:txBody>
          <a:bodyPr lIns="0" tIns="0" rIns="0"/>
          <a:lstStyle>
            <a:lvl1pPr>
              <a:defRPr sz="1000" cap="all" baseline="0"/>
            </a:lvl1pPr>
          </a:lstStyle>
          <a:p>
            <a:r>
              <a:rPr lang="en-US" dirty="0"/>
              <a:t>Page 0</a:t>
            </a:r>
            <a:fld id="{F4D6F5BC-20F0-430F-85EA-3DE30F119EFB}" type="slidenum">
              <a:rPr lang="en-US" smtClean="0"/>
              <a:pPr/>
              <a:t>‹#›</a:t>
            </a:fld>
            <a:endParaRPr lang="en-US" dirty="0"/>
          </a:p>
        </p:txBody>
      </p:sp>
    </p:spTree>
    <p:extLst>
      <p:ext uri="{BB962C8B-B14F-4D97-AF65-F5344CB8AC3E}">
        <p14:creationId xmlns:p14="http://schemas.microsoft.com/office/powerpoint/2010/main" val="1666055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iz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F6AE-149E-CEA7-AE00-D115EB23463B}"/>
              </a:ext>
            </a:extLst>
          </p:cNvPr>
          <p:cNvSpPr>
            <a:spLocks noGrp="1"/>
          </p:cNvSpPr>
          <p:nvPr>
            <p:ph type="ctrTitle" hasCustomPrompt="1"/>
          </p:nvPr>
        </p:nvSpPr>
        <p:spPr>
          <a:xfrm>
            <a:off x="767865" y="214692"/>
            <a:ext cx="3713700" cy="1245980"/>
          </a:xfrm>
        </p:spPr>
        <p:txBody>
          <a:bodyPr anchor="b">
            <a:normAutofit/>
          </a:bodyPr>
          <a:lstStyle>
            <a:lvl1pPr algn="l">
              <a:lnSpc>
                <a:spcPct val="90000"/>
              </a:lnSpc>
              <a:defRPr sz="3200" b="1" cap="all" baseline="0"/>
            </a:lvl1pPr>
          </a:lstStyle>
          <a:p>
            <a:r>
              <a:rPr lang="en-US" dirty="0"/>
              <a:t>Add Title  here</a:t>
            </a:r>
          </a:p>
        </p:txBody>
      </p:sp>
      <p:sp>
        <p:nvSpPr>
          <p:cNvPr id="10" name="Text Placeholder 9">
            <a:extLst>
              <a:ext uri="{FF2B5EF4-FFF2-40B4-BE49-F238E27FC236}">
                <a16:creationId xmlns:a16="http://schemas.microsoft.com/office/drawing/2014/main" id="{0B04BD1D-781E-E27B-949C-49484EB07480}"/>
              </a:ext>
            </a:extLst>
          </p:cNvPr>
          <p:cNvSpPr>
            <a:spLocks noGrp="1"/>
          </p:cNvSpPr>
          <p:nvPr>
            <p:ph type="body" sz="quarter" idx="13"/>
          </p:nvPr>
        </p:nvSpPr>
        <p:spPr>
          <a:xfrm>
            <a:off x="6156288" y="2059910"/>
            <a:ext cx="4072934" cy="1125419"/>
          </a:xfrm>
        </p:spPr>
        <p:txBody>
          <a:bodyPr>
            <a:noAutofit/>
          </a:bodyPr>
          <a:lstStyle>
            <a:lvl1pPr marL="0" indent="0">
              <a:lnSpc>
                <a:spcPct val="100000"/>
              </a:lnSpc>
              <a:spcBef>
                <a:spcPts val="3000"/>
              </a:spcBef>
              <a:buFont typeface="Arial" panose="020B0604020202020204" pitchFamily="34" charset="0"/>
              <a:buNone/>
              <a:defRPr sz="2400" u="sng">
                <a:solidFill>
                  <a:schemeClr val="accent3">
                    <a:lumMod val="40000"/>
                    <a:lumOff val="6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cxnSp>
        <p:nvCxnSpPr>
          <p:cNvPr id="13" name="Straight Connector 12" title="Verticle Rule Line">
            <a:extLst>
              <a:ext uri="{FF2B5EF4-FFF2-40B4-BE49-F238E27FC236}">
                <a16:creationId xmlns:a16="http://schemas.microsoft.com/office/drawing/2014/main" id="{CE266693-B86C-0A7F-4122-5AFA5028696B}"/>
              </a:ext>
            </a:extLst>
          </p:cNvPr>
          <p:cNvCxnSpPr>
            <a:cxnSpLocks/>
          </p:cNvCxnSpPr>
          <p:nvPr userDrawn="1"/>
        </p:nvCxnSpPr>
        <p:spPr>
          <a:xfrm flipH="1">
            <a:off x="853219" y="1792905"/>
            <a:ext cx="1253208" cy="0"/>
          </a:xfrm>
          <a:prstGeom prst="line">
            <a:avLst/>
          </a:prstGeom>
          <a:ln w="76200">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sp>
        <p:nvSpPr>
          <p:cNvPr id="7" name="Footer Placeholder 4">
            <a:extLst>
              <a:ext uri="{FF2B5EF4-FFF2-40B4-BE49-F238E27FC236}">
                <a16:creationId xmlns:a16="http://schemas.microsoft.com/office/drawing/2014/main" id="{CC2AD9E8-14E8-2D94-11D7-64806DB72E56}"/>
              </a:ext>
            </a:extLst>
          </p:cNvPr>
          <p:cNvSpPr>
            <a:spLocks noGrp="1"/>
          </p:cNvSpPr>
          <p:nvPr>
            <p:ph type="ftr" sz="quarter" idx="11"/>
          </p:nvPr>
        </p:nvSpPr>
        <p:spPr>
          <a:xfrm>
            <a:off x="767865" y="6183501"/>
            <a:ext cx="3161040" cy="365125"/>
          </a:xfrm>
        </p:spPr>
        <p:txBody>
          <a:bodyPr/>
          <a:lstStyle>
            <a:lvl1pPr algn="l">
              <a:defRPr sz="1000" cap="all" baseline="0"/>
            </a:lvl1pPr>
          </a:lstStyle>
          <a:p>
            <a:r>
              <a:rPr lang="en-US" dirty="0"/>
              <a:t>Add footer here</a:t>
            </a:r>
          </a:p>
        </p:txBody>
      </p:sp>
      <p:sp>
        <p:nvSpPr>
          <p:cNvPr id="8" name="Slide Number Placeholder 5">
            <a:extLst>
              <a:ext uri="{FF2B5EF4-FFF2-40B4-BE49-F238E27FC236}">
                <a16:creationId xmlns:a16="http://schemas.microsoft.com/office/drawing/2014/main" id="{6A722167-2F12-D034-503E-17517FE09CED}"/>
              </a:ext>
            </a:extLst>
          </p:cNvPr>
          <p:cNvSpPr>
            <a:spLocks noGrp="1"/>
          </p:cNvSpPr>
          <p:nvPr>
            <p:ph type="sldNum" sz="quarter" idx="12"/>
          </p:nvPr>
        </p:nvSpPr>
        <p:spPr>
          <a:xfrm>
            <a:off x="8767469" y="6183501"/>
            <a:ext cx="2593316" cy="365125"/>
          </a:xfrm>
        </p:spPr>
        <p:txBody>
          <a:bodyPr lIns="0" tIns="0" rIns="0"/>
          <a:lstStyle>
            <a:lvl1pPr>
              <a:defRPr sz="1000" cap="all" baseline="0"/>
            </a:lvl1pPr>
          </a:lstStyle>
          <a:p>
            <a:r>
              <a:rPr lang="en-US" dirty="0"/>
              <a:t>Page 0</a:t>
            </a:r>
            <a:fld id="{F4D6F5BC-20F0-430F-85EA-3DE30F119EFB}" type="slidenum">
              <a:rPr lang="en-US" smtClean="0"/>
              <a:pPr/>
              <a:t>‹#›</a:t>
            </a:fld>
            <a:endParaRPr lang="en-US" dirty="0"/>
          </a:p>
        </p:txBody>
      </p:sp>
      <p:pic>
        <p:nvPicPr>
          <p:cNvPr id="9" name="Graphic 8" descr="Circle with left arrow with solid fill">
            <a:hlinkClick r:id="rId2"/>
            <a:extLst>
              <a:ext uri="{FF2B5EF4-FFF2-40B4-BE49-F238E27FC236}">
                <a16:creationId xmlns:a16="http://schemas.microsoft.com/office/drawing/2014/main" id="{D888B852-56B6-C839-5CBD-590D6856CFF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5192428" y="2103070"/>
            <a:ext cx="830997" cy="830997"/>
          </a:xfrm>
          <a:prstGeom prst="rect">
            <a:avLst/>
          </a:prstGeom>
        </p:spPr>
      </p:pic>
    </p:spTree>
    <p:extLst>
      <p:ext uri="{BB962C8B-B14F-4D97-AF65-F5344CB8AC3E}">
        <p14:creationId xmlns:p14="http://schemas.microsoft.com/office/powerpoint/2010/main" val="23726459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Footer Placeholder 4">
            <a:extLst>
              <a:ext uri="{FF2B5EF4-FFF2-40B4-BE49-F238E27FC236}">
                <a16:creationId xmlns:a16="http://schemas.microsoft.com/office/drawing/2014/main" id="{2A44999A-DAD5-F853-1F66-4F4611931B3A}"/>
              </a:ext>
            </a:extLst>
          </p:cNvPr>
          <p:cNvSpPr>
            <a:spLocks noGrp="1"/>
          </p:cNvSpPr>
          <p:nvPr>
            <p:ph type="ftr" sz="quarter" idx="11"/>
          </p:nvPr>
        </p:nvSpPr>
        <p:spPr>
          <a:xfrm>
            <a:off x="767865" y="6183501"/>
            <a:ext cx="3161040" cy="365125"/>
          </a:xfrm>
        </p:spPr>
        <p:txBody>
          <a:bodyPr/>
          <a:lstStyle>
            <a:lvl1pPr algn="l">
              <a:defRPr sz="1000" cap="all" baseline="0"/>
            </a:lvl1pPr>
          </a:lstStyle>
          <a:p>
            <a:r>
              <a:rPr lang="en-US" dirty="0"/>
              <a:t>Add footer here</a:t>
            </a:r>
          </a:p>
        </p:txBody>
      </p:sp>
      <p:sp>
        <p:nvSpPr>
          <p:cNvPr id="9" name="Slide Number Placeholder 5">
            <a:extLst>
              <a:ext uri="{FF2B5EF4-FFF2-40B4-BE49-F238E27FC236}">
                <a16:creationId xmlns:a16="http://schemas.microsoft.com/office/drawing/2014/main" id="{A6A5DA8F-E966-3396-E829-59C248D67FBB}"/>
              </a:ext>
            </a:extLst>
          </p:cNvPr>
          <p:cNvSpPr>
            <a:spLocks noGrp="1"/>
          </p:cNvSpPr>
          <p:nvPr>
            <p:ph type="sldNum" sz="quarter" idx="12"/>
          </p:nvPr>
        </p:nvSpPr>
        <p:spPr>
          <a:xfrm>
            <a:off x="8767469" y="6183501"/>
            <a:ext cx="2593316" cy="365125"/>
          </a:xfrm>
        </p:spPr>
        <p:txBody>
          <a:bodyPr lIns="0" tIns="0" rIns="0"/>
          <a:lstStyle>
            <a:lvl1pPr>
              <a:defRPr sz="1000" cap="all" baseline="0"/>
            </a:lvl1pPr>
          </a:lstStyle>
          <a:p>
            <a:r>
              <a:rPr lang="en-US" dirty="0"/>
              <a:t>Page 0</a:t>
            </a:r>
            <a:fld id="{F4D6F5BC-20F0-430F-85EA-3DE30F119EFB}" type="slidenum">
              <a:rPr lang="en-US" smtClean="0"/>
              <a:pPr/>
              <a:t>‹#›</a:t>
            </a:fld>
            <a:endParaRPr lang="en-US" dirty="0"/>
          </a:p>
        </p:txBody>
      </p:sp>
    </p:spTree>
    <p:extLst>
      <p:ext uri="{BB962C8B-B14F-4D97-AF65-F5344CB8AC3E}">
        <p14:creationId xmlns:p14="http://schemas.microsoft.com/office/powerpoint/2010/main" val="2952195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33000">
              <a:schemeClr val="accent5">
                <a:lumMod val="50000"/>
              </a:schemeClr>
            </a:gs>
            <a:gs pos="100000">
              <a:schemeClr val="accent5"/>
            </a:gs>
          </a:gsLst>
          <a:lin ang="18900000" scaled="1"/>
          <a:tileRect/>
        </a:gradFill>
        <a:effectLst/>
      </p:bgPr>
    </p:bg>
    <p:spTree>
      <p:nvGrpSpPr>
        <p:cNvPr id="1" name=""/>
        <p:cNvGrpSpPr/>
        <p:nvPr/>
      </p:nvGrpSpPr>
      <p:grpSpPr>
        <a:xfrm>
          <a:off x="0" y="0"/>
          <a:ext cx="0" cy="0"/>
          <a:chOff x="0" y="0"/>
          <a:chExt cx="0" cy="0"/>
        </a:xfrm>
      </p:grpSpPr>
      <p:pic>
        <p:nvPicPr>
          <p:cNvPr id="7" name="Picture 6" descr="A picture containing colorfulness, purple, magenta, violet&#10;&#10;Description automatically generated">
            <a:extLst>
              <a:ext uri="{FF2B5EF4-FFF2-40B4-BE49-F238E27FC236}">
                <a16:creationId xmlns:a16="http://schemas.microsoft.com/office/drawing/2014/main" id="{21C67B27-3DCB-A612-1630-DEAAA09B8635}"/>
              </a:ext>
            </a:extLst>
          </p:cNvPr>
          <p:cNvPicPr>
            <a:picLocks noChangeAspect="1"/>
          </p:cNvPicPr>
          <p:nvPr userDrawn="1"/>
        </p:nvPicPr>
        <p:blipFill rotWithShape="1">
          <a:blip r:embed="rId11" cstate="screen">
            <a:alphaModFix amt="20000"/>
            <a:extLst>
              <a:ext uri="{BEBA8EAE-BF5A-486C-A8C5-ECC9F3942E4B}">
                <a14:imgProps xmlns:a14="http://schemas.microsoft.com/office/drawing/2010/main">
                  <a14:imgLayer r:embed="rId12">
                    <a14:imgEffect>
                      <a14:colorTemperature colorTemp="4700"/>
                    </a14:imgEffect>
                    <a14:imgEffect>
                      <a14:saturation sat="400000"/>
                    </a14:imgEffect>
                    <a14:imgEffect>
                      <a14:brightnessContrast bright="40000" contrast="40000"/>
                    </a14:imgEffect>
                  </a14:imgLayer>
                </a14:imgProps>
              </a:ext>
              <a:ext uri="{28A0092B-C50C-407E-A947-70E740481C1C}">
                <a14:useLocalDpi xmlns:a14="http://schemas.microsoft.com/office/drawing/2010/main"/>
              </a:ext>
            </a:extLst>
          </a:blip>
          <a:srcRect/>
          <a:stretch/>
        </p:blipFill>
        <p:spPr>
          <a:xfrm>
            <a:off x="1" y="0"/>
            <a:ext cx="12192000" cy="6858000"/>
          </a:xfrm>
          <a:prstGeom prst="rect">
            <a:avLst/>
          </a:prstGeom>
        </p:spPr>
      </p:pic>
      <p:sp>
        <p:nvSpPr>
          <p:cNvPr id="2" name="Title Placeholder 1">
            <a:extLst>
              <a:ext uri="{FF2B5EF4-FFF2-40B4-BE49-F238E27FC236}">
                <a16:creationId xmlns:a16="http://schemas.microsoft.com/office/drawing/2014/main" id="{4FE9871A-9A2C-2E6F-0221-5C00575ED4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0B15982-9619-48E7-255C-DAB69168FE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20CA30-D605-A6EE-40D5-0F18CC14B6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D7005CC9-ACBC-4F41-893C-06CDEFA85144}" type="datetimeFigureOut">
              <a:rPr lang="en-US" smtClean="0"/>
              <a:pPr/>
              <a:t>2/24/2024</a:t>
            </a:fld>
            <a:endParaRPr lang="en-US" dirty="0"/>
          </a:p>
        </p:txBody>
      </p:sp>
      <p:sp>
        <p:nvSpPr>
          <p:cNvPr id="5" name="Footer Placeholder 4">
            <a:extLst>
              <a:ext uri="{FF2B5EF4-FFF2-40B4-BE49-F238E27FC236}">
                <a16:creationId xmlns:a16="http://schemas.microsoft.com/office/drawing/2014/main" id="{EABEE9BE-1334-B164-BD91-65446700A8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all" baseline="0">
                <a:solidFill>
                  <a:schemeClr val="bg1"/>
                </a:solidFill>
              </a:defRPr>
            </a:lvl1pPr>
          </a:lstStyle>
          <a:p>
            <a:r>
              <a:rPr lang="en-US" dirty="0"/>
              <a:t>Add footer here</a:t>
            </a:r>
          </a:p>
        </p:txBody>
      </p:sp>
      <p:sp>
        <p:nvSpPr>
          <p:cNvPr id="6" name="Slide Number Placeholder 5">
            <a:extLst>
              <a:ext uri="{FF2B5EF4-FFF2-40B4-BE49-F238E27FC236}">
                <a16:creationId xmlns:a16="http://schemas.microsoft.com/office/drawing/2014/main" id="{C4121F1D-6897-D2A8-3BF8-B5672CDFF4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F4D6F5BC-20F0-430F-85EA-3DE30F119EFB}" type="slidenum">
              <a:rPr lang="en-US" smtClean="0"/>
              <a:pPr/>
              <a:t>‹#›</a:t>
            </a:fld>
            <a:endParaRPr lang="en-US" dirty="0"/>
          </a:p>
        </p:txBody>
      </p:sp>
    </p:spTree>
    <p:extLst>
      <p:ext uri="{BB962C8B-B14F-4D97-AF65-F5344CB8AC3E}">
        <p14:creationId xmlns:p14="http://schemas.microsoft.com/office/powerpoint/2010/main" val="4276033770"/>
      </p:ext>
    </p:extLst>
  </p:cSld>
  <p:clrMap bg1="lt1" tx1="dk1" bg2="lt2" tx2="dk2" accent1="accent1" accent2="accent2" accent3="accent3" accent4="accent4" accent5="accent5" accent6="accent6" hlink="hlink" folHlink="folHlink"/>
  <p:sldLayoutIdLst>
    <p:sldLayoutId id="2147484515" r:id="rId1"/>
    <p:sldLayoutId id="2147484516" r:id="rId2"/>
    <p:sldLayoutId id="2147484517" r:id="rId3"/>
    <p:sldLayoutId id="2147484518" r:id="rId4"/>
    <p:sldLayoutId id="2147484519" r:id="rId5"/>
    <p:sldLayoutId id="2147484520" r:id="rId6"/>
    <p:sldLayoutId id="2147484521" r:id="rId7"/>
    <p:sldLayoutId id="2147484522" r:id="rId8"/>
    <p:sldLayoutId id="2147484510" r:id="rId9"/>
  </p:sldLayoutIdLst>
  <p:txStyles>
    <p:titleStyle>
      <a:lvl1pPr algn="l" defTabSz="914400" rtl="0" eaLnBrk="1" latinLnBrk="0" hangingPunct="1">
        <a:lnSpc>
          <a:spcPct val="90000"/>
        </a:lnSpc>
        <a:spcBef>
          <a:spcPct val="0"/>
        </a:spcBef>
        <a:buNone/>
        <a:defRPr sz="4400" kern="1200" cap="all" baseline="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9.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0.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0FCD781-0F38-BE75-A79C-DABE55E2F0FC}"/>
              </a:ext>
            </a:extLst>
          </p:cNvPr>
          <p:cNvSpPr>
            <a:spLocks noGrp="1"/>
          </p:cNvSpPr>
          <p:nvPr>
            <p:ph type="body" sz="quarter" idx="13"/>
          </p:nvPr>
        </p:nvSpPr>
        <p:spPr>
          <a:xfrm>
            <a:off x="3131808" y="2833387"/>
            <a:ext cx="5030036" cy="1975350"/>
          </a:xfrm>
        </p:spPr>
        <p:txBody>
          <a:bodyPr>
            <a:normAutofit fontScale="92500" lnSpcReduction="10000"/>
          </a:bodyPr>
          <a:lstStyle/>
          <a:p>
            <a:pPr algn="ctr" rtl="1"/>
            <a:r>
              <a:rPr lang="he-IL" sz="2400" b="1" dirty="0"/>
              <a:t>מגישים:</a:t>
            </a:r>
          </a:p>
          <a:p>
            <a:pPr algn="ctr" rtl="1"/>
            <a:r>
              <a:rPr lang="he-IL" sz="2400" dirty="0"/>
              <a:t>רז סעד – 322515198</a:t>
            </a:r>
          </a:p>
          <a:p>
            <a:pPr algn="ctr" rtl="1"/>
            <a:r>
              <a:rPr lang="he-IL" sz="2400" dirty="0"/>
              <a:t>אלי קוזינץ – 314666561 </a:t>
            </a:r>
          </a:p>
          <a:p>
            <a:pPr algn="ctr" rtl="1"/>
            <a:r>
              <a:rPr lang="he-IL" sz="2400" dirty="0"/>
              <a:t>מאור אור – 209106806</a:t>
            </a:r>
          </a:p>
          <a:p>
            <a:pPr algn="ctr" rtl="1"/>
            <a:r>
              <a:rPr lang="he-IL" sz="2400" dirty="0"/>
              <a:t>עידן ינאי - 214293300</a:t>
            </a:r>
          </a:p>
          <a:p>
            <a:pPr algn="ctr" rtl="1"/>
            <a:endParaRPr lang="en-US" sz="2400" dirty="0"/>
          </a:p>
        </p:txBody>
      </p:sp>
      <p:pic>
        <p:nvPicPr>
          <p:cNvPr id="11" name="Picture 10" descr="A green letters on a black background">
            <a:extLst>
              <a:ext uri="{FF2B5EF4-FFF2-40B4-BE49-F238E27FC236}">
                <a16:creationId xmlns:a16="http://schemas.microsoft.com/office/drawing/2014/main" id="{860C6B67-7493-E280-ADEB-420D3B325343}"/>
              </a:ext>
            </a:extLst>
          </p:cNvPr>
          <p:cNvPicPr>
            <a:picLocks noChangeAspect="1"/>
          </p:cNvPicPr>
          <p:nvPr/>
        </p:nvPicPr>
        <p:blipFill>
          <a:blip r:embed="rId2"/>
          <a:stretch>
            <a:fillRect/>
          </a:stretch>
        </p:blipFill>
        <p:spPr>
          <a:xfrm>
            <a:off x="3131808" y="683294"/>
            <a:ext cx="5744530" cy="1154650"/>
          </a:xfrm>
          <a:prstGeom prst="rect">
            <a:avLst/>
          </a:prstGeom>
        </p:spPr>
      </p:pic>
    </p:spTree>
    <p:extLst>
      <p:ext uri="{BB962C8B-B14F-4D97-AF65-F5344CB8AC3E}">
        <p14:creationId xmlns:p14="http://schemas.microsoft.com/office/powerpoint/2010/main" val="3813954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7FC77F-478E-3C7F-566D-7E4701615ABC}"/>
            </a:ext>
          </a:extLst>
        </p:cNvPr>
        <p:cNvGrpSpPr/>
        <p:nvPr/>
      </p:nvGrpSpPr>
      <p:grpSpPr>
        <a:xfrm>
          <a:off x="0" y="0"/>
          <a:ext cx="0" cy="0"/>
          <a:chOff x="0" y="0"/>
          <a:chExt cx="0" cy="0"/>
        </a:xfrm>
      </p:grpSpPr>
      <p:sp>
        <p:nvSpPr>
          <p:cNvPr id="407" name="PlaceHolder 1">
            <a:extLst>
              <a:ext uri="{FF2B5EF4-FFF2-40B4-BE49-F238E27FC236}">
                <a16:creationId xmlns:a16="http://schemas.microsoft.com/office/drawing/2014/main" id="{664C0C8E-70BC-8A58-C66C-5CC40B84620A}"/>
              </a:ext>
            </a:extLst>
          </p:cNvPr>
          <p:cNvSpPr>
            <a:spLocks noGrp="1"/>
          </p:cNvSpPr>
          <p:nvPr>
            <p:ph type="title"/>
          </p:nvPr>
        </p:nvSpPr>
        <p:spPr>
          <a:xfrm>
            <a:off x="767880" y="440640"/>
            <a:ext cx="10505880" cy="586080"/>
          </a:xfrm>
          <a:prstGeom prst="rect">
            <a:avLst/>
          </a:prstGeom>
          <a:noFill/>
          <a:ln w="0">
            <a:noFill/>
          </a:ln>
        </p:spPr>
        <p:txBody>
          <a:bodyPr anchor="b">
            <a:noAutofit/>
          </a:bodyPr>
          <a:lstStyle/>
          <a:p>
            <a:pPr algn="ctr" rtl="1">
              <a:lnSpc>
                <a:spcPct val="75000"/>
              </a:lnSpc>
              <a:buNone/>
            </a:pPr>
            <a:r>
              <a:rPr lang="he-IL" sz="3200" b="1" strike="noStrike" cap="all" spc="-1" dirty="0">
                <a:solidFill>
                  <a:srgbClr val="FFFFFF"/>
                </a:solidFill>
                <a:latin typeface="바탕"/>
              </a:rPr>
              <a:t>תיאור המערכת – הדגמה חלקית (משתמש חייל)</a:t>
            </a:r>
            <a:endParaRPr lang="en-US" sz="3200" b="0" strike="noStrike" spc="-1" dirty="0">
              <a:solidFill>
                <a:srgbClr val="000000"/>
              </a:solidFill>
              <a:latin typeface="Corbel"/>
            </a:endParaRPr>
          </a:p>
        </p:txBody>
      </p:sp>
      <p:sp>
        <p:nvSpPr>
          <p:cNvPr id="408" name="PlaceHolder 2">
            <a:extLst>
              <a:ext uri="{FF2B5EF4-FFF2-40B4-BE49-F238E27FC236}">
                <a16:creationId xmlns:a16="http://schemas.microsoft.com/office/drawing/2014/main" id="{B11A5FED-E8D1-0182-3B97-658E380BE2A4}"/>
              </a:ext>
            </a:extLst>
          </p:cNvPr>
          <p:cNvSpPr>
            <a:spLocks noGrp="1"/>
          </p:cNvSpPr>
          <p:nvPr>
            <p:ph type="sldNum" idx="20"/>
          </p:nvPr>
        </p:nvSpPr>
        <p:spPr>
          <a:xfrm>
            <a:off x="8767440" y="6183360"/>
            <a:ext cx="2593080" cy="364680"/>
          </a:xfrm>
          <a:prstGeom prst="rect">
            <a:avLst/>
          </a:prstGeom>
          <a:noFill/>
          <a:ln w="0">
            <a:noFill/>
          </a:ln>
        </p:spPr>
        <p:txBody>
          <a:bodyPr lIns="0" tIns="0" rIns="0" anchor="ctr">
            <a:noAutofit/>
          </a:bodyPr>
          <a:lstStyle>
            <a:lvl1pPr algn="r">
              <a:lnSpc>
                <a:spcPct val="100000"/>
              </a:lnSpc>
              <a:buNone/>
              <a:defRPr lang="en-US" sz="1000" b="0" strike="noStrike" cap="all" spc="-1">
                <a:solidFill>
                  <a:srgbClr val="FFFFFF"/>
                </a:solidFill>
                <a:latin typeface="Corbel"/>
              </a:defRPr>
            </a:lvl1pPr>
          </a:lstStyle>
          <a:p>
            <a:pPr algn="r">
              <a:lnSpc>
                <a:spcPct val="100000"/>
              </a:lnSpc>
              <a:buNone/>
            </a:pPr>
            <a:r>
              <a:rPr lang="en-US" sz="1000" b="0" strike="noStrike" cap="all" spc="-1">
                <a:solidFill>
                  <a:srgbClr val="FFFFFF"/>
                </a:solidFill>
                <a:latin typeface="Corbel"/>
              </a:rPr>
              <a:t>Page 0</a:t>
            </a:r>
            <a:fld id="{35CBD237-DBAA-4115-AAE6-C277458694A3}" type="slidenum">
              <a:rPr lang="en-US" sz="1000" b="0" strike="noStrike" cap="all" spc="-1">
                <a:solidFill>
                  <a:srgbClr val="FFFFFF"/>
                </a:solidFill>
                <a:latin typeface="Corbel"/>
              </a:rPr>
              <a:t>10</a:t>
            </a:fld>
            <a:endParaRPr lang="en-IL" sz="1000" b="0" strike="noStrike" spc="-1">
              <a:latin typeface="Times New Roman"/>
            </a:endParaRPr>
          </a:p>
        </p:txBody>
      </p:sp>
      <p:pic>
        <p:nvPicPr>
          <p:cNvPr id="410" name="Picture 5" descr="A green letters on a black background">
            <a:extLst>
              <a:ext uri="{FF2B5EF4-FFF2-40B4-BE49-F238E27FC236}">
                <a16:creationId xmlns:a16="http://schemas.microsoft.com/office/drawing/2014/main" id="{8C558893-193B-427E-4DC3-FA796D476D38}"/>
              </a:ext>
            </a:extLst>
          </p:cNvPr>
          <p:cNvPicPr/>
          <p:nvPr/>
        </p:nvPicPr>
        <p:blipFill>
          <a:blip r:embed="rId2"/>
          <a:stretch/>
        </p:blipFill>
        <p:spPr>
          <a:xfrm>
            <a:off x="357480" y="6339240"/>
            <a:ext cx="1684800" cy="338400"/>
          </a:xfrm>
          <a:prstGeom prst="rect">
            <a:avLst/>
          </a:prstGeom>
          <a:ln w="0">
            <a:noFill/>
          </a:ln>
        </p:spPr>
      </p:pic>
      <p:pic>
        <p:nvPicPr>
          <p:cNvPr id="3" name="Picture 2" descr="A screenshot of a phone login&#10;&#10;Description automatically generated">
            <a:extLst>
              <a:ext uri="{FF2B5EF4-FFF2-40B4-BE49-F238E27FC236}">
                <a16:creationId xmlns:a16="http://schemas.microsoft.com/office/drawing/2014/main" id="{73FAB78B-A535-E6FE-D4D4-5FA23D14A226}"/>
              </a:ext>
            </a:extLst>
          </p:cNvPr>
          <p:cNvPicPr>
            <a:picLocks noChangeAspect="1"/>
          </p:cNvPicPr>
          <p:nvPr/>
        </p:nvPicPr>
        <p:blipFill>
          <a:blip r:embed="rId3"/>
          <a:stretch>
            <a:fillRect/>
          </a:stretch>
        </p:blipFill>
        <p:spPr>
          <a:xfrm>
            <a:off x="7897778" y="1822127"/>
            <a:ext cx="1974698" cy="3948538"/>
          </a:xfrm>
          <a:prstGeom prst="rect">
            <a:avLst/>
          </a:prstGeom>
        </p:spPr>
      </p:pic>
      <p:pic>
        <p:nvPicPr>
          <p:cNvPr id="5" name="Picture 4" descr="A screenshot of a phone&#10;&#10;Description automatically generated">
            <a:extLst>
              <a:ext uri="{FF2B5EF4-FFF2-40B4-BE49-F238E27FC236}">
                <a16:creationId xmlns:a16="http://schemas.microsoft.com/office/drawing/2014/main" id="{F6DAB3BF-C1E8-6FA8-3EA7-AB672686288B}"/>
              </a:ext>
            </a:extLst>
          </p:cNvPr>
          <p:cNvPicPr>
            <a:picLocks noChangeAspect="1"/>
          </p:cNvPicPr>
          <p:nvPr/>
        </p:nvPicPr>
        <p:blipFill>
          <a:blip r:embed="rId4"/>
          <a:stretch>
            <a:fillRect/>
          </a:stretch>
        </p:blipFill>
        <p:spPr>
          <a:xfrm>
            <a:off x="5454107" y="1822127"/>
            <a:ext cx="1943778" cy="3812796"/>
          </a:xfrm>
          <a:prstGeom prst="rect">
            <a:avLst/>
          </a:prstGeom>
        </p:spPr>
      </p:pic>
      <p:pic>
        <p:nvPicPr>
          <p:cNvPr id="7" name="Picture 6" descr="A green rectangular sign with white text&#10;&#10;Description automatically generated">
            <a:extLst>
              <a:ext uri="{FF2B5EF4-FFF2-40B4-BE49-F238E27FC236}">
                <a16:creationId xmlns:a16="http://schemas.microsoft.com/office/drawing/2014/main" id="{1656597D-9906-63B8-897E-DFD4BE3E80AB}"/>
              </a:ext>
            </a:extLst>
          </p:cNvPr>
          <p:cNvPicPr>
            <a:picLocks noChangeAspect="1"/>
          </p:cNvPicPr>
          <p:nvPr/>
        </p:nvPicPr>
        <p:blipFill>
          <a:blip r:embed="rId5"/>
          <a:stretch>
            <a:fillRect/>
          </a:stretch>
        </p:blipFill>
        <p:spPr>
          <a:xfrm>
            <a:off x="10172102" y="1822127"/>
            <a:ext cx="1908044" cy="3995438"/>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B70A9545-99A0-A2A0-71B4-B85911D6B592}"/>
              </a:ext>
            </a:extLst>
          </p:cNvPr>
          <p:cNvPicPr>
            <a:picLocks noChangeAspect="1"/>
          </p:cNvPicPr>
          <p:nvPr/>
        </p:nvPicPr>
        <p:blipFill>
          <a:blip r:embed="rId6"/>
          <a:stretch>
            <a:fillRect/>
          </a:stretch>
        </p:blipFill>
        <p:spPr>
          <a:xfrm>
            <a:off x="2982191" y="1845577"/>
            <a:ext cx="2090300" cy="3854740"/>
          </a:xfrm>
          <a:prstGeom prst="rect">
            <a:avLst/>
          </a:prstGeom>
        </p:spPr>
      </p:pic>
      <p:pic>
        <p:nvPicPr>
          <p:cNvPr id="11" name="Picture 10" descr="A screenshot of a phone&#10;&#10;Description automatically generated">
            <a:extLst>
              <a:ext uri="{FF2B5EF4-FFF2-40B4-BE49-F238E27FC236}">
                <a16:creationId xmlns:a16="http://schemas.microsoft.com/office/drawing/2014/main" id="{C9AD4BD3-E611-7CF3-DC4B-93DBF782B40B}"/>
              </a:ext>
            </a:extLst>
          </p:cNvPr>
          <p:cNvPicPr>
            <a:picLocks noChangeAspect="1"/>
          </p:cNvPicPr>
          <p:nvPr/>
        </p:nvPicPr>
        <p:blipFill>
          <a:blip r:embed="rId7"/>
          <a:stretch>
            <a:fillRect/>
          </a:stretch>
        </p:blipFill>
        <p:spPr>
          <a:xfrm>
            <a:off x="706405" y="1845577"/>
            <a:ext cx="1894170" cy="3720518"/>
          </a:xfrm>
          <a:prstGeom prst="rect">
            <a:avLst/>
          </a:prstGeom>
        </p:spPr>
      </p:pic>
      <p:sp>
        <p:nvSpPr>
          <p:cNvPr id="2" name="TextBox 1">
            <a:extLst>
              <a:ext uri="{FF2B5EF4-FFF2-40B4-BE49-F238E27FC236}">
                <a16:creationId xmlns:a16="http://schemas.microsoft.com/office/drawing/2014/main" id="{B4424E21-C3E1-C80D-9C6E-E936FF4497B0}"/>
              </a:ext>
            </a:extLst>
          </p:cNvPr>
          <p:cNvSpPr txBox="1"/>
          <p:nvPr/>
        </p:nvSpPr>
        <p:spPr>
          <a:xfrm>
            <a:off x="10251417" y="1454564"/>
            <a:ext cx="1524472" cy="369332"/>
          </a:xfrm>
          <a:prstGeom prst="rect">
            <a:avLst/>
          </a:prstGeom>
          <a:noFill/>
        </p:spPr>
        <p:txBody>
          <a:bodyPr wrap="square" rtlCol="0">
            <a:spAutoFit/>
          </a:bodyPr>
          <a:lstStyle/>
          <a:p>
            <a:pPr algn="r" rtl="1"/>
            <a:r>
              <a:rPr lang="he-IL" b="1" dirty="0">
                <a:solidFill>
                  <a:schemeClr val="bg1"/>
                </a:solidFill>
              </a:rPr>
              <a:t>עמוד ראשי</a:t>
            </a:r>
            <a:endParaRPr lang="en-IL" b="1" dirty="0">
              <a:solidFill>
                <a:schemeClr val="bg1"/>
              </a:solidFill>
            </a:endParaRPr>
          </a:p>
        </p:txBody>
      </p:sp>
      <p:sp>
        <p:nvSpPr>
          <p:cNvPr id="4" name="TextBox 3">
            <a:extLst>
              <a:ext uri="{FF2B5EF4-FFF2-40B4-BE49-F238E27FC236}">
                <a16:creationId xmlns:a16="http://schemas.microsoft.com/office/drawing/2014/main" id="{11A527E1-E389-3AC6-5A7C-3E944A79BDB1}"/>
              </a:ext>
            </a:extLst>
          </p:cNvPr>
          <p:cNvSpPr txBox="1"/>
          <p:nvPr/>
        </p:nvSpPr>
        <p:spPr>
          <a:xfrm>
            <a:off x="8090022" y="1513634"/>
            <a:ext cx="1469259" cy="307264"/>
          </a:xfrm>
          <a:prstGeom prst="rect">
            <a:avLst/>
          </a:prstGeom>
          <a:noFill/>
        </p:spPr>
        <p:txBody>
          <a:bodyPr wrap="square" rtlCol="0">
            <a:spAutoFit/>
          </a:bodyPr>
          <a:lstStyle/>
          <a:p>
            <a:pPr algn="r" rtl="1">
              <a:lnSpc>
                <a:spcPct val="75000"/>
              </a:lnSpc>
              <a:spcBef>
                <a:spcPct val="0"/>
              </a:spcBef>
            </a:pPr>
            <a:r>
              <a:rPr lang="he-IL" b="1" dirty="0">
                <a:solidFill>
                  <a:schemeClr val="bg1"/>
                </a:solidFill>
              </a:rPr>
              <a:t>עמוד הרשמה</a:t>
            </a:r>
            <a:endParaRPr lang="en-IL" b="1" dirty="0">
              <a:solidFill>
                <a:schemeClr val="bg1"/>
              </a:solidFill>
            </a:endParaRPr>
          </a:p>
        </p:txBody>
      </p:sp>
      <p:sp>
        <p:nvSpPr>
          <p:cNvPr id="6" name="TextBox 5">
            <a:extLst>
              <a:ext uri="{FF2B5EF4-FFF2-40B4-BE49-F238E27FC236}">
                <a16:creationId xmlns:a16="http://schemas.microsoft.com/office/drawing/2014/main" id="{4647E61B-94B5-B9C9-9A65-D0601C5B2036}"/>
              </a:ext>
            </a:extLst>
          </p:cNvPr>
          <p:cNvSpPr txBox="1"/>
          <p:nvPr/>
        </p:nvSpPr>
        <p:spPr>
          <a:xfrm>
            <a:off x="5800174" y="1497344"/>
            <a:ext cx="1140901" cy="307264"/>
          </a:xfrm>
          <a:prstGeom prst="rect">
            <a:avLst/>
          </a:prstGeom>
          <a:noFill/>
        </p:spPr>
        <p:txBody>
          <a:bodyPr wrap="square" rtlCol="0">
            <a:spAutoFit/>
          </a:bodyPr>
          <a:lstStyle/>
          <a:p>
            <a:pPr algn="r" rtl="1">
              <a:lnSpc>
                <a:spcPct val="75000"/>
              </a:lnSpc>
              <a:spcBef>
                <a:spcPct val="0"/>
              </a:spcBef>
            </a:pPr>
            <a:r>
              <a:rPr lang="he-IL" b="1" dirty="0">
                <a:solidFill>
                  <a:schemeClr val="bg1"/>
                </a:solidFill>
              </a:rPr>
              <a:t>דף פרופיל</a:t>
            </a:r>
            <a:endParaRPr lang="en-IL" b="1" dirty="0">
              <a:solidFill>
                <a:schemeClr val="bg1"/>
              </a:solidFill>
            </a:endParaRPr>
          </a:p>
        </p:txBody>
      </p:sp>
      <p:sp>
        <p:nvSpPr>
          <p:cNvPr id="8" name="TextBox 7">
            <a:extLst>
              <a:ext uri="{FF2B5EF4-FFF2-40B4-BE49-F238E27FC236}">
                <a16:creationId xmlns:a16="http://schemas.microsoft.com/office/drawing/2014/main" id="{7CE5F44F-1E2E-AC3B-3A43-014F2B3B198D}"/>
              </a:ext>
            </a:extLst>
          </p:cNvPr>
          <p:cNvSpPr txBox="1"/>
          <p:nvPr/>
        </p:nvSpPr>
        <p:spPr>
          <a:xfrm>
            <a:off x="2863889" y="1497344"/>
            <a:ext cx="2244149" cy="307264"/>
          </a:xfrm>
          <a:prstGeom prst="rect">
            <a:avLst/>
          </a:prstGeom>
          <a:noFill/>
        </p:spPr>
        <p:txBody>
          <a:bodyPr wrap="square" rtlCol="0">
            <a:spAutoFit/>
          </a:bodyPr>
          <a:lstStyle/>
          <a:p>
            <a:pPr algn="r" rtl="1">
              <a:lnSpc>
                <a:spcPct val="75000"/>
              </a:lnSpc>
              <a:spcBef>
                <a:spcPct val="0"/>
              </a:spcBef>
            </a:pPr>
            <a:r>
              <a:rPr lang="he-IL" b="1" dirty="0">
                <a:solidFill>
                  <a:schemeClr val="bg1"/>
                </a:solidFill>
              </a:rPr>
              <a:t>רשימת אירועי התרמה</a:t>
            </a:r>
            <a:endParaRPr lang="en-IL" b="1" dirty="0">
              <a:solidFill>
                <a:schemeClr val="bg1"/>
              </a:solidFill>
            </a:endParaRPr>
          </a:p>
        </p:txBody>
      </p:sp>
      <p:sp>
        <p:nvSpPr>
          <p:cNvPr id="10" name="TextBox 9">
            <a:extLst>
              <a:ext uri="{FF2B5EF4-FFF2-40B4-BE49-F238E27FC236}">
                <a16:creationId xmlns:a16="http://schemas.microsoft.com/office/drawing/2014/main" id="{64A3A14E-2BD0-F4B0-6E45-209E62E4B743}"/>
              </a:ext>
            </a:extLst>
          </p:cNvPr>
          <p:cNvSpPr txBox="1"/>
          <p:nvPr/>
        </p:nvSpPr>
        <p:spPr>
          <a:xfrm>
            <a:off x="428932" y="1513634"/>
            <a:ext cx="2244149" cy="307264"/>
          </a:xfrm>
          <a:prstGeom prst="rect">
            <a:avLst/>
          </a:prstGeom>
          <a:noFill/>
        </p:spPr>
        <p:txBody>
          <a:bodyPr wrap="square" rtlCol="0">
            <a:spAutoFit/>
          </a:bodyPr>
          <a:lstStyle/>
          <a:p>
            <a:pPr algn="r" rtl="1">
              <a:lnSpc>
                <a:spcPct val="75000"/>
              </a:lnSpc>
              <a:spcBef>
                <a:spcPct val="0"/>
              </a:spcBef>
            </a:pPr>
            <a:r>
              <a:rPr lang="he-IL" b="1" dirty="0">
                <a:solidFill>
                  <a:schemeClr val="bg1"/>
                </a:solidFill>
              </a:rPr>
              <a:t>פירוט אירוע התרמה</a:t>
            </a:r>
            <a:endParaRPr lang="en-IL" b="1" dirty="0">
              <a:solidFill>
                <a:schemeClr val="bg1"/>
              </a:solidFill>
            </a:endParaRPr>
          </a:p>
        </p:txBody>
      </p:sp>
    </p:spTree>
    <p:extLst>
      <p:ext uri="{BB962C8B-B14F-4D97-AF65-F5344CB8AC3E}">
        <p14:creationId xmlns:p14="http://schemas.microsoft.com/office/powerpoint/2010/main" val="3753838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BC5F49-DBEE-8F34-C3F0-83935F90E4F3}"/>
            </a:ext>
          </a:extLst>
        </p:cNvPr>
        <p:cNvGrpSpPr/>
        <p:nvPr/>
      </p:nvGrpSpPr>
      <p:grpSpPr>
        <a:xfrm>
          <a:off x="0" y="0"/>
          <a:ext cx="0" cy="0"/>
          <a:chOff x="0" y="0"/>
          <a:chExt cx="0" cy="0"/>
        </a:xfrm>
      </p:grpSpPr>
      <p:sp>
        <p:nvSpPr>
          <p:cNvPr id="407" name="PlaceHolder 1">
            <a:extLst>
              <a:ext uri="{FF2B5EF4-FFF2-40B4-BE49-F238E27FC236}">
                <a16:creationId xmlns:a16="http://schemas.microsoft.com/office/drawing/2014/main" id="{BA94013D-883A-53C2-6259-BA245AFC5553}"/>
              </a:ext>
            </a:extLst>
          </p:cNvPr>
          <p:cNvSpPr>
            <a:spLocks noGrp="1"/>
          </p:cNvSpPr>
          <p:nvPr>
            <p:ph type="title"/>
          </p:nvPr>
        </p:nvSpPr>
        <p:spPr>
          <a:xfrm>
            <a:off x="767880" y="440640"/>
            <a:ext cx="10505880" cy="586080"/>
          </a:xfrm>
          <a:prstGeom prst="rect">
            <a:avLst/>
          </a:prstGeom>
          <a:noFill/>
          <a:ln w="0">
            <a:noFill/>
          </a:ln>
        </p:spPr>
        <p:txBody>
          <a:bodyPr anchor="b">
            <a:noAutofit/>
          </a:bodyPr>
          <a:lstStyle/>
          <a:p>
            <a:pPr algn="ctr" rtl="1">
              <a:lnSpc>
                <a:spcPct val="75000"/>
              </a:lnSpc>
              <a:buNone/>
            </a:pPr>
            <a:r>
              <a:rPr lang="he-IL" sz="3200" b="1" strike="noStrike" cap="all" spc="-1" dirty="0">
                <a:solidFill>
                  <a:srgbClr val="FFFFFF"/>
                </a:solidFill>
                <a:latin typeface="바탕"/>
              </a:rPr>
              <a:t>תיאור המערכת – הדגמה חלקית (משתמש מתרים)</a:t>
            </a:r>
            <a:endParaRPr lang="en-US" sz="3200" b="0" strike="noStrike" spc="-1" dirty="0">
              <a:solidFill>
                <a:srgbClr val="000000"/>
              </a:solidFill>
              <a:latin typeface="Corbel"/>
            </a:endParaRPr>
          </a:p>
        </p:txBody>
      </p:sp>
      <p:sp>
        <p:nvSpPr>
          <p:cNvPr id="408" name="PlaceHolder 2">
            <a:extLst>
              <a:ext uri="{FF2B5EF4-FFF2-40B4-BE49-F238E27FC236}">
                <a16:creationId xmlns:a16="http://schemas.microsoft.com/office/drawing/2014/main" id="{606E061E-48EE-D1FC-2A92-A489A72F3C35}"/>
              </a:ext>
            </a:extLst>
          </p:cNvPr>
          <p:cNvSpPr>
            <a:spLocks noGrp="1"/>
          </p:cNvSpPr>
          <p:nvPr>
            <p:ph type="sldNum" idx="20"/>
          </p:nvPr>
        </p:nvSpPr>
        <p:spPr>
          <a:xfrm>
            <a:off x="8767440" y="6183360"/>
            <a:ext cx="2593080" cy="364680"/>
          </a:xfrm>
          <a:prstGeom prst="rect">
            <a:avLst/>
          </a:prstGeom>
          <a:noFill/>
          <a:ln w="0">
            <a:noFill/>
          </a:ln>
        </p:spPr>
        <p:txBody>
          <a:bodyPr lIns="0" tIns="0" rIns="0" anchor="ctr">
            <a:noAutofit/>
          </a:bodyPr>
          <a:lstStyle>
            <a:lvl1pPr algn="r">
              <a:lnSpc>
                <a:spcPct val="100000"/>
              </a:lnSpc>
              <a:buNone/>
              <a:defRPr lang="en-US" sz="1000" b="0" strike="noStrike" cap="all" spc="-1">
                <a:solidFill>
                  <a:srgbClr val="FFFFFF"/>
                </a:solidFill>
                <a:latin typeface="Corbel"/>
              </a:defRPr>
            </a:lvl1pPr>
          </a:lstStyle>
          <a:p>
            <a:pPr algn="r">
              <a:lnSpc>
                <a:spcPct val="100000"/>
              </a:lnSpc>
              <a:buNone/>
            </a:pPr>
            <a:r>
              <a:rPr lang="en-US" sz="1000" b="0" strike="noStrike" cap="all" spc="-1">
                <a:solidFill>
                  <a:srgbClr val="FFFFFF"/>
                </a:solidFill>
                <a:latin typeface="Corbel"/>
              </a:rPr>
              <a:t>Page 0</a:t>
            </a:r>
            <a:fld id="{35CBD237-DBAA-4115-AAE6-C277458694A3}" type="slidenum">
              <a:rPr lang="en-US" sz="1000" b="0" strike="noStrike" cap="all" spc="-1">
                <a:solidFill>
                  <a:srgbClr val="FFFFFF"/>
                </a:solidFill>
                <a:latin typeface="Corbel"/>
              </a:rPr>
              <a:t>11</a:t>
            </a:fld>
            <a:endParaRPr lang="en-IL" sz="1000" b="0" strike="noStrike" spc="-1">
              <a:latin typeface="Times New Roman"/>
            </a:endParaRPr>
          </a:p>
        </p:txBody>
      </p:sp>
      <p:pic>
        <p:nvPicPr>
          <p:cNvPr id="410" name="Picture 5" descr="A green letters on a black background">
            <a:extLst>
              <a:ext uri="{FF2B5EF4-FFF2-40B4-BE49-F238E27FC236}">
                <a16:creationId xmlns:a16="http://schemas.microsoft.com/office/drawing/2014/main" id="{98845A9F-FB78-B198-FFBB-B9D4539F3FF8}"/>
              </a:ext>
            </a:extLst>
          </p:cNvPr>
          <p:cNvPicPr/>
          <p:nvPr/>
        </p:nvPicPr>
        <p:blipFill>
          <a:blip r:embed="rId2"/>
          <a:stretch/>
        </p:blipFill>
        <p:spPr>
          <a:xfrm>
            <a:off x="357480" y="6339240"/>
            <a:ext cx="1684800" cy="338400"/>
          </a:xfrm>
          <a:prstGeom prst="rect">
            <a:avLst/>
          </a:prstGeom>
          <a:ln w="0">
            <a:noFill/>
          </a:ln>
        </p:spPr>
      </p:pic>
      <p:pic>
        <p:nvPicPr>
          <p:cNvPr id="4" name="Picture 3" descr="A screenshot of a green screen&#10;&#10;Description automatically generated">
            <a:extLst>
              <a:ext uri="{FF2B5EF4-FFF2-40B4-BE49-F238E27FC236}">
                <a16:creationId xmlns:a16="http://schemas.microsoft.com/office/drawing/2014/main" id="{1DBBE601-79B5-AB19-25A5-9CEA2C3D4DEC}"/>
              </a:ext>
            </a:extLst>
          </p:cNvPr>
          <p:cNvPicPr>
            <a:picLocks noChangeAspect="1"/>
          </p:cNvPicPr>
          <p:nvPr/>
        </p:nvPicPr>
        <p:blipFill>
          <a:blip r:embed="rId3"/>
          <a:stretch>
            <a:fillRect/>
          </a:stretch>
        </p:blipFill>
        <p:spPr>
          <a:xfrm>
            <a:off x="2772742" y="1928955"/>
            <a:ext cx="2042936" cy="3944076"/>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5A825E7A-4526-551A-782B-CAB4AB41A349}"/>
              </a:ext>
            </a:extLst>
          </p:cNvPr>
          <p:cNvPicPr>
            <a:picLocks noChangeAspect="1"/>
          </p:cNvPicPr>
          <p:nvPr/>
        </p:nvPicPr>
        <p:blipFill>
          <a:blip r:embed="rId4"/>
          <a:stretch>
            <a:fillRect/>
          </a:stretch>
        </p:blipFill>
        <p:spPr>
          <a:xfrm>
            <a:off x="5189910" y="1923912"/>
            <a:ext cx="2010972" cy="3913384"/>
          </a:xfrm>
          <a:prstGeom prst="rect">
            <a:avLst/>
          </a:prstGeom>
        </p:spPr>
      </p:pic>
      <p:pic>
        <p:nvPicPr>
          <p:cNvPr id="12" name="Picture 11" descr="A screenshot of a phone&#10;&#10;Description automatically generated">
            <a:extLst>
              <a:ext uri="{FF2B5EF4-FFF2-40B4-BE49-F238E27FC236}">
                <a16:creationId xmlns:a16="http://schemas.microsoft.com/office/drawing/2014/main" id="{028C160D-DC3F-9E9C-E173-51B82AA4778A}"/>
              </a:ext>
            </a:extLst>
          </p:cNvPr>
          <p:cNvPicPr>
            <a:picLocks noChangeAspect="1"/>
          </p:cNvPicPr>
          <p:nvPr/>
        </p:nvPicPr>
        <p:blipFill>
          <a:blip r:embed="rId5"/>
          <a:stretch>
            <a:fillRect/>
          </a:stretch>
        </p:blipFill>
        <p:spPr>
          <a:xfrm>
            <a:off x="467744" y="1928955"/>
            <a:ext cx="2040120" cy="4001366"/>
          </a:xfrm>
          <a:prstGeom prst="rect">
            <a:avLst/>
          </a:prstGeom>
        </p:spPr>
      </p:pic>
      <p:pic>
        <p:nvPicPr>
          <p:cNvPr id="14" name="Picture 13" descr="A screenshot of a screen&#10;&#10;Description automatically generated">
            <a:extLst>
              <a:ext uri="{FF2B5EF4-FFF2-40B4-BE49-F238E27FC236}">
                <a16:creationId xmlns:a16="http://schemas.microsoft.com/office/drawing/2014/main" id="{A51C7FC6-FBD7-5701-3F2F-783E85243F29}"/>
              </a:ext>
            </a:extLst>
          </p:cNvPr>
          <p:cNvPicPr>
            <a:picLocks noChangeAspect="1"/>
          </p:cNvPicPr>
          <p:nvPr/>
        </p:nvPicPr>
        <p:blipFill>
          <a:blip r:embed="rId6"/>
          <a:stretch>
            <a:fillRect/>
          </a:stretch>
        </p:blipFill>
        <p:spPr>
          <a:xfrm>
            <a:off x="9893540" y="1910336"/>
            <a:ext cx="1997288" cy="3926960"/>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C8A3308F-AC9A-1315-8644-8597DEA0021A}"/>
              </a:ext>
            </a:extLst>
          </p:cNvPr>
          <p:cNvPicPr>
            <a:picLocks noChangeAspect="1"/>
          </p:cNvPicPr>
          <p:nvPr/>
        </p:nvPicPr>
        <p:blipFill>
          <a:blip r:embed="rId7"/>
          <a:stretch>
            <a:fillRect/>
          </a:stretch>
        </p:blipFill>
        <p:spPr>
          <a:xfrm>
            <a:off x="7558708" y="1914016"/>
            <a:ext cx="1977006" cy="3923280"/>
          </a:xfrm>
          <a:prstGeom prst="rect">
            <a:avLst/>
          </a:prstGeom>
        </p:spPr>
      </p:pic>
      <p:sp>
        <p:nvSpPr>
          <p:cNvPr id="17" name="TextBox 16">
            <a:extLst>
              <a:ext uri="{FF2B5EF4-FFF2-40B4-BE49-F238E27FC236}">
                <a16:creationId xmlns:a16="http://schemas.microsoft.com/office/drawing/2014/main" id="{954503F4-B164-D9F4-5EBA-E98C1F2AF60A}"/>
              </a:ext>
            </a:extLst>
          </p:cNvPr>
          <p:cNvSpPr txBox="1"/>
          <p:nvPr/>
        </p:nvSpPr>
        <p:spPr>
          <a:xfrm>
            <a:off x="9770109" y="1603072"/>
            <a:ext cx="2244149" cy="307264"/>
          </a:xfrm>
          <a:prstGeom prst="rect">
            <a:avLst/>
          </a:prstGeom>
          <a:noFill/>
        </p:spPr>
        <p:txBody>
          <a:bodyPr wrap="square" rtlCol="0">
            <a:spAutoFit/>
          </a:bodyPr>
          <a:lstStyle/>
          <a:p>
            <a:pPr algn="r" rtl="1">
              <a:lnSpc>
                <a:spcPct val="75000"/>
              </a:lnSpc>
              <a:spcBef>
                <a:spcPct val="0"/>
              </a:spcBef>
            </a:pPr>
            <a:r>
              <a:rPr lang="he-IL" b="1" dirty="0">
                <a:solidFill>
                  <a:schemeClr val="bg1"/>
                </a:solidFill>
              </a:rPr>
              <a:t>עריכת אירוע התרמה</a:t>
            </a:r>
            <a:endParaRPr lang="en-IL" b="1" dirty="0">
              <a:solidFill>
                <a:schemeClr val="bg1"/>
              </a:solidFill>
            </a:endParaRPr>
          </a:p>
        </p:txBody>
      </p:sp>
      <p:sp>
        <p:nvSpPr>
          <p:cNvPr id="18" name="TextBox 17">
            <a:extLst>
              <a:ext uri="{FF2B5EF4-FFF2-40B4-BE49-F238E27FC236}">
                <a16:creationId xmlns:a16="http://schemas.microsoft.com/office/drawing/2014/main" id="{00C3376A-840E-25AA-3A6E-022971B8B263}"/>
              </a:ext>
            </a:extLst>
          </p:cNvPr>
          <p:cNvSpPr txBox="1"/>
          <p:nvPr/>
        </p:nvSpPr>
        <p:spPr>
          <a:xfrm>
            <a:off x="7558708" y="1408899"/>
            <a:ext cx="1613039" cy="515013"/>
          </a:xfrm>
          <a:prstGeom prst="rect">
            <a:avLst/>
          </a:prstGeom>
          <a:noFill/>
        </p:spPr>
        <p:txBody>
          <a:bodyPr wrap="square" rtlCol="0">
            <a:spAutoFit/>
          </a:bodyPr>
          <a:lstStyle/>
          <a:p>
            <a:pPr algn="r" rtl="1">
              <a:lnSpc>
                <a:spcPct val="75000"/>
              </a:lnSpc>
              <a:spcBef>
                <a:spcPct val="0"/>
              </a:spcBef>
            </a:pPr>
            <a:r>
              <a:rPr lang="he-IL" b="1" dirty="0">
                <a:solidFill>
                  <a:schemeClr val="bg1"/>
                </a:solidFill>
              </a:rPr>
              <a:t>רשימת אירועי ההתרמה שלי</a:t>
            </a:r>
            <a:endParaRPr lang="en-IL" b="1" dirty="0">
              <a:solidFill>
                <a:schemeClr val="bg1"/>
              </a:solidFill>
            </a:endParaRPr>
          </a:p>
        </p:txBody>
      </p:sp>
      <p:sp>
        <p:nvSpPr>
          <p:cNvPr id="19" name="TextBox 18">
            <a:extLst>
              <a:ext uri="{FF2B5EF4-FFF2-40B4-BE49-F238E27FC236}">
                <a16:creationId xmlns:a16="http://schemas.microsoft.com/office/drawing/2014/main" id="{9942A89D-E2C5-3779-A0FB-B2723E951797}"/>
              </a:ext>
            </a:extLst>
          </p:cNvPr>
          <p:cNvSpPr txBox="1"/>
          <p:nvPr/>
        </p:nvSpPr>
        <p:spPr>
          <a:xfrm>
            <a:off x="5002794" y="1616648"/>
            <a:ext cx="2256733" cy="307264"/>
          </a:xfrm>
          <a:prstGeom prst="rect">
            <a:avLst/>
          </a:prstGeom>
          <a:noFill/>
        </p:spPr>
        <p:txBody>
          <a:bodyPr wrap="square" rtlCol="0">
            <a:spAutoFit/>
          </a:bodyPr>
          <a:lstStyle/>
          <a:p>
            <a:pPr algn="r" rtl="1">
              <a:lnSpc>
                <a:spcPct val="75000"/>
              </a:lnSpc>
              <a:spcBef>
                <a:spcPct val="0"/>
              </a:spcBef>
            </a:pPr>
            <a:r>
              <a:rPr lang="he-IL" b="1" dirty="0">
                <a:solidFill>
                  <a:schemeClr val="bg1"/>
                </a:solidFill>
              </a:rPr>
              <a:t>רשימת בקשות חיילים </a:t>
            </a:r>
            <a:endParaRPr lang="en-IL" b="1" dirty="0">
              <a:solidFill>
                <a:schemeClr val="bg1"/>
              </a:solidFill>
            </a:endParaRPr>
          </a:p>
        </p:txBody>
      </p:sp>
      <p:sp>
        <p:nvSpPr>
          <p:cNvPr id="20" name="TextBox 19">
            <a:extLst>
              <a:ext uri="{FF2B5EF4-FFF2-40B4-BE49-F238E27FC236}">
                <a16:creationId xmlns:a16="http://schemas.microsoft.com/office/drawing/2014/main" id="{E698F43F-0C33-5B6E-8A1C-D1594492BF1C}"/>
              </a:ext>
            </a:extLst>
          </p:cNvPr>
          <p:cNvSpPr txBox="1"/>
          <p:nvPr/>
        </p:nvSpPr>
        <p:spPr>
          <a:xfrm>
            <a:off x="2807045" y="1638811"/>
            <a:ext cx="1923249" cy="307264"/>
          </a:xfrm>
          <a:prstGeom prst="rect">
            <a:avLst/>
          </a:prstGeom>
          <a:noFill/>
        </p:spPr>
        <p:txBody>
          <a:bodyPr wrap="square" rtlCol="0">
            <a:spAutoFit/>
          </a:bodyPr>
          <a:lstStyle/>
          <a:p>
            <a:pPr algn="r" rtl="1">
              <a:lnSpc>
                <a:spcPct val="75000"/>
              </a:lnSpc>
              <a:spcBef>
                <a:spcPct val="0"/>
              </a:spcBef>
            </a:pPr>
            <a:r>
              <a:rPr lang="he-IL" b="1" dirty="0">
                <a:solidFill>
                  <a:schemeClr val="bg1"/>
                </a:solidFill>
              </a:rPr>
              <a:t>פירוט בקשת חייל</a:t>
            </a:r>
            <a:endParaRPr lang="en-IL" b="1" dirty="0">
              <a:solidFill>
                <a:schemeClr val="bg1"/>
              </a:solidFill>
            </a:endParaRPr>
          </a:p>
        </p:txBody>
      </p:sp>
      <p:sp>
        <p:nvSpPr>
          <p:cNvPr id="22" name="TextBox 21">
            <a:extLst>
              <a:ext uri="{FF2B5EF4-FFF2-40B4-BE49-F238E27FC236}">
                <a16:creationId xmlns:a16="http://schemas.microsoft.com/office/drawing/2014/main" id="{F15DB0D3-7FB6-8315-4275-C486855E72B7}"/>
              </a:ext>
            </a:extLst>
          </p:cNvPr>
          <p:cNvSpPr txBox="1"/>
          <p:nvPr/>
        </p:nvSpPr>
        <p:spPr>
          <a:xfrm>
            <a:off x="944193" y="1616648"/>
            <a:ext cx="1140901" cy="307264"/>
          </a:xfrm>
          <a:prstGeom prst="rect">
            <a:avLst/>
          </a:prstGeom>
          <a:noFill/>
        </p:spPr>
        <p:txBody>
          <a:bodyPr wrap="square" rtlCol="0">
            <a:spAutoFit/>
          </a:bodyPr>
          <a:lstStyle/>
          <a:p>
            <a:pPr algn="r" rtl="1">
              <a:lnSpc>
                <a:spcPct val="75000"/>
              </a:lnSpc>
              <a:spcBef>
                <a:spcPct val="0"/>
              </a:spcBef>
            </a:pPr>
            <a:r>
              <a:rPr lang="he-IL" b="1" dirty="0">
                <a:solidFill>
                  <a:schemeClr val="bg1"/>
                </a:solidFill>
              </a:rPr>
              <a:t>דף פרופיל</a:t>
            </a:r>
            <a:endParaRPr lang="en-IL" b="1" dirty="0">
              <a:solidFill>
                <a:schemeClr val="bg1"/>
              </a:solidFill>
            </a:endParaRPr>
          </a:p>
        </p:txBody>
      </p:sp>
    </p:spTree>
    <p:extLst>
      <p:ext uri="{BB962C8B-B14F-4D97-AF65-F5344CB8AC3E}">
        <p14:creationId xmlns:p14="http://schemas.microsoft.com/office/powerpoint/2010/main" val="12872759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816CC-E89A-6BA1-7CC1-E93FB5FFD745}"/>
            </a:ext>
          </a:extLst>
        </p:cNvPr>
        <p:cNvGrpSpPr/>
        <p:nvPr/>
      </p:nvGrpSpPr>
      <p:grpSpPr>
        <a:xfrm>
          <a:off x="0" y="0"/>
          <a:ext cx="0" cy="0"/>
          <a:chOff x="0" y="0"/>
          <a:chExt cx="0" cy="0"/>
        </a:xfrm>
      </p:grpSpPr>
      <p:sp>
        <p:nvSpPr>
          <p:cNvPr id="407" name="PlaceHolder 1">
            <a:extLst>
              <a:ext uri="{FF2B5EF4-FFF2-40B4-BE49-F238E27FC236}">
                <a16:creationId xmlns:a16="http://schemas.microsoft.com/office/drawing/2014/main" id="{9E08CDA7-6940-5003-42E1-7BA7DA4B2851}"/>
              </a:ext>
            </a:extLst>
          </p:cNvPr>
          <p:cNvSpPr>
            <a:spLocks noGrp="1"/>
          </p:cNvSpPr>
          <p:nvPr>
            <p:ph type="title"/>
          </p:nvPr>
        </p:nvSpPr>
        <p:spPr>
          <a:xfrm>
            <a:off x="854640" y="-112680"/>
            <a:ext cx="10505880" cy="586080"/>
          </a:xfrm>
          <a:prstGeom prst="rect">
            <a:avLst/>
          </a:prstGeom>
          <a:noFill/>
          <a:ln w="0">
            <a:noFill/>
          </a:ln>
        </p:spPr>
        <p:txBody>
          <a:bodyPr anchor="b">
            <a:noAutofit/>
          </a:bodyPr>
          <a:lstStyle/>
          <a:p>
            <a:pPr algn="ctr" rtl="1">
              <a:lnSpc>
                <a:spcPct val="75000"/>
              </a:lnSpc>
              <a:buNone/>
            </a:pPr>
            <a:r>
              <a:rPr lang="he-IL" sz="3200" b="1" strike="noStrike" cap="all" spc="-1" dirty="0">
                <a:solidFill>
                  <a:srgbClr val="FFFFFF"/>
                </a:solidFill>
                <a:latin typeface="바탕"/>
              </a:rPr>
              <a:t>תיאור המערכת – הדגמה</a:t>
            </a:r>
            <a:r>
              <a:rPr lang="en-US" sz="3200" b="1" strike="noStrike" cap="all" spc="-1" dirty="0">
                <a:solidFill>
                  <a:srgbClr val="FFFFFF"/>
                </a:solidFill>
                <a:latin typeface="바탕"/>
              </a:rPr>
              <a:t> </a:t>
            </a:r>
            <a:r>
              <a:rPr lang="he-IL" sz="3200" b="1" spc="-1" dirty="0">
                <a:solidFill>
                  <a:srgbClr val="FFFFFF"/>
                </a:solidFill>
                <a:latin typeface="바탕"/>
              </a:rPr>
              <a:t>מתרים</a:t>
            </a:r>
            <a:endParaRPr lang="en-US" sz="3200" b="0" strike="noStrike" spc="-1" dirty="0">
              <a:solidFill>
                <a:srgbClr val="000000"/>
              </a:solidFill>
              <a:latin typeface="Corbel"/>
            </a:endParaRPr>
          </a:p>
        </p:txBody>
      </p:sp>
      <p:sp>
        <p:nvSpPr>
          <p:cNvPr id="408" name="PlaceHolder 2">
            <a:extLst>
              <a:ext uri="{FF2B5EF4-FFF2-40B4-BE49-F238E27FC236}">
                <a16:creationId xmlns:a16="http://schemas.microsoft.com/office/drawing/2014/main" id="{E706F019-5CC8-BD0E-40D4-C72DCE68CD4B}"/>
              </a:ext>
            </a:extLst>
          </p:cNvPr>
          <p:cNvSpPr>
            <a:spLocks noGrp="1"/>
          </p:cNvSpPr>
          <p:nvPr>
            <p:ph type="sldNum" idx="20"/>
          </p:nvPr>
        </p:nvSpPr>
        <p:spPr>
          <a:xfrm>
            <a:off x="8767440" y="6183360"/>
            <a:ext cx="2593080" cy="364680"/>
          </a:xfrm>
          <a:prstGeom prst="rect">
            <a:avLst/>
          </a:prstGeom>
          <a:noFill/>
          <a:ln w="0">
            <a:noFill/>
          </a:ln>
        </p:spPr>
        <p:txBody>
          <a:bodyPr lIns="0" tIns="0" rIns="0" anchor="ctr">
            <a:noAutofit/>
          </a:bodyPr>
          <a:lstStyle>
            <a:lvl1pPr algn="r">
              <a:lnSpc>
                <a:spcPct val="100000"/>
              </a:lnSpc>
              <a:buNone/>
              <a:defRPr lang="en-US" sz="1000" b="0" strike="noStrike" cap="all" spc="-1">
                <a:solidFill>
                  <a:srgbClr val="FFFFFF"/>
                </a:solidFill>
                <a:latin typeface="Corbel"/>
              </a:defRPr>
            </a:lvl1pPr>
          </a:lstStyle>
          <a:p>
            <a:pPr algn="r">
              <a:lnSpc>
                <a:spcPct val="100000"/>
              </a:lnSpc>
              <a:buNone/>
            </a:pPr>
            <a:r>
              <a:rPr lang="en-US" sz="1000" b="0" strike="noStrike" cap="all" spc="-1">
                <a:solidFill>
                  <a:srgbClr val="FFFFFF"/>
                </a:solidFill>
                <a:latin typeface="Corbel"/>
              </a:rPr>
              <a:t>Page 0</a:t>
            </a:r>
            <a:fld id="{35CBD237-DBAA-4115-AAE6-C277458694A3}" type="slidenum">
              <a:rPr lang="en-US" sz="1000" b="0" strike="noStrike" cap="all" spc="-1">
                <a:solidFill>
                  <a:srgbClr val="FFFFFF"/>
                </a:solidFill>
                <a:latin typeface="Corbel"/>
              </a:rPr>
              <a:t>12</a:t>
            </a:fld>
            <a:endParaRPr lang="en-IL" sz="1000" b="0" strike="noStrike" spc="-1">
              <a:latin typeface="Times New Roman"/>
            </a:endParaRPr>
          </a:p>
        </p:txBody>
      </p:sp>
      <p:pic>
        <p:nvPicPr>
          <p:cNvPr id="410" name="Picture 5" descr="A green letters on a black background">
            <a:extLst>
              <a:ext uri="{FF2B5EF4-FFF2-40B4-BE49-F238E27FC236}">
                <a16:creationId xmlns:a16="http://schemas.microsoft.com/office/drawing/2014/main" id="{A85DB232-8929-AE14-943B-4039FAD574B3}"/>
              </a:ext>
            </a:extLst>
          </p:cNvPr>
          <p:cNvPicPr/>
          <p:nvPr/>
        </p:nvPicPr>
        <p:blipFill>
          <a:blip r:embed="rId4"/>
          <a:stretch/>
        </p:blipFill>
        <p:spPr>
          <a:xfrm>
            <a:off x="357480" y="6339240"/>
            <a:ext cx="1684800" cy="338400"/>
          </a:xfrm>
          <a:prstGeom prst="rect">
            <a:avLst/>
          </a:prstGeom>
          <a:ln w="0">
            <a:noFill/>
          </a:ln>
        </p:spPr>
      </p:pic>
      <p:pic>
        <p:nvPicPr>
          <p:cNvPr id="2" name="הצגת מתרים">
            <a:hlinkClick r:id="" action="ppaction://media"/>
            <a:extLst>
              <a:ext uri="{FF2B5EF4-FFF2-40B4-BE49-F238E27FC236}">
                <a16:creationId xmlns:a16="http://schemas.microsoft.com/office/drawing/2014/main" id="{98D34C99-9237-162E-0698-51A45BD2215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9595" y="465296"/>
            <a:ext cx="11347212" cy="6382808"/>
          </a:xfrm>
          <a:prstGeom prst="rect">
            <a:avLst/>
          </a:prstGeom>
        </p:spPr>
      </p:pic>
    </p:spTree>
    <p:extLst>
      <p:ext uri="{BB962C8B-B14F-4D97-AF65-F5344CB8AC3E}">
        <p14:creationId xmlns:p14="http://schemas.microsoft.com/office/powerpoint/2010/main" val="1312101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AF0C4A-43E7-BE16-C6FF-B974AC1818D9}"/>
            </a:ext>
          </a:extLst>
        </p:cNvPr>
        <p:cNvGrpSpPr/>
        <p:nvPr/>
      </p:nvGrpSpPr>
      <p:grpSpPr>
        <a:xfrm>
          <a:off x="0" y="0"/>
          <a:ext cx="0" cy="0"/>
          <a:chOff x="0" y="0"/>
          <a:chExt cx="0" cy="0"/>
        </a:xfrm>
      </p:grpSpPr>
      <p:sp>
        <p:nvSpPr>
          <p:cNvPr id="407" name="PlaceHolder 1">
            <a:extLst>
              <a:ext uri="{FF2B5EF4-FFF2-40B4-BE49-F238E27FC236}">
                <a16:creationId xmlns:a16="http://schemas.microsoft.com/office/drawing/2014/main" id="{A6593A78-170C-A331-58BD-E72A621B1D76}"/>
              </a:ext>
            </a:extLst>
          </p:cNvPr>
          <p:cNvSpPr>
            <a:spLocks noGrp="1"/>
          </p:cNvSpPr>
          <p:nvPr>
            <p:ph type="title"/>
          </p:nvPr>
        </p:nvSpPr>
        <p:spPr>
          <a:xfrm>
            <a:off x="843060" y="-112680"/>
            <a:ext cx="10505880" cy="586080"/>
          </a:xfrm>
          <a:prstGeom prst="rect">
            <a:avLst/>
          </a:prstGeom>
          <a:noFill/>
          <a:ln w="0">
            <a:noFill/>
          </a:ln>
        </p:spPr>
        <p:txBody>
          <a:bodyPr anchor="b">
            <a:noAutofit/>
          </a:bodyPr>
          <a:lstStyle/>
          <a:p>
            <a:pPr algn="ctr" rtl="1">
              <a:lnSpc>
                <a:spcPct val="75000"/>
              </a:lnSpc>
              <a:buNone/>
            </a:pPr>
            <a:r>
              <a:rPr lang="he-IL" sz="3200" b="1" strike="noStrike" cap="all" spc="-1" dirty="0">
                <a:solidFill>
                  <a:srgbClr val="FFFFFF"/>
                </a:solidFill>
                <a:latin typeface="바탕"/>
              </a:rPr>
              <a:t>תיאור המערכת – הדגמה</a:t>
            </a:r>
            <a:r>
              <a:rPr lang="en-US" sz="3200" b="1" strike="noStrike" cap="all" spc="-1" dirty="0">
                <a:solidFill>
                  <a:srgbClr val="FFFFFF"/>
                </a:solidFill>
                <a:latin typeface="바탕"/>
              </a:rPr>
              <a:t> </a:t>
            </a:r>
            <a:r>
              <a:rPr lang="he-IL" sz="3200" b="1" spc="-1" dirty="0">
                <a:solidFill>
                  <a:srgbClr val="FFFFFF"/>
                </a:solidFill>
                <a:latin typeface="바탕"/>
              </a:rPr>
              <a:t>חייל</a:t>
            </a:r>
            <a:endParaRPr lang="en-US" sz="3200" b="0" strike="noStrike" spc="-1" dirty="0">
              <a:solidFill>
                <a:srgbClr val="000000"/>
              </a:solidFill>
              <a:latin typeface="Corbel"/>
            </a:endParaRPr>
          </a:p>
        </p:txBody>
      </p:sp>
      <p:sp>
        <p:nvSpPr>
          <p:cNvPr id="408" name="PlaceHolder 2">
            <a:extLst>
              <a:ext uri="{FF2B5EF4-FFF2-40B4-BE49-F238E27FC236}">
                <a16:creationId xmlns:a16="http://schemas.microsoft.com/office/drawing/2014/main" id="{82541C92-7281-D3E3-91B6-2D49B572F4D1}"/>
              </a:ext>
            </a:extLst>
          </p:cNvPr>
          <p:cNvSpPr>
            <a:spLocks noGrp="1"/>
          </p:cNvSpPr>
          <p:nvPr>
            <p:ph type="sldNum" idx="20"/>
          </p:nvPr>
        </p:nvSpPr>
        <p:spPr>
          <a:xfrm>
            <a:off x="8767440" y="6183360"/>
            <a:ext cx="2593080" cy="364680"/>
          </a:xfrm>
          <a:prstGeom prst="rect">
            <a:avLst/>
          </a:prstGeom>
          <a:noFill/>
          <a:ln w="0">
            <a:noFill/>
          </a:ln>
        </p:spPr>
        <p:txBody>
          <a:bodyPr lIns="0" tIns="0" rIns="0" anchor="ctr">
            <a:noAutofit/>
          </a:bodyPr>
          <a:lstStyle>
            <a:lvl1pPr algn="r">
              <a:lnSpc>
                <a:spcPct val="100000"/>
              </a:lnSpc>
              <a:buNone/>
              <a:defRPr lang="en-US" sz="1000" b="0" strike="noStrike" cap="all" spc="-1">
                <a:solidFill>
                  <a:srgbClr val="FFFFFF"/>
                </a:solidFill>
                <a:latin typeface="Corbel"/>
              </a:defRPr>
            </a:lvl1pPr>
          </a:lstStyle>
          <a:p>
            <a:pPr algn="r">
              <a:lnSpc>
                <a:spcPct val="100000"/>
              </a:lnSpc>
              <a:buNone/>
            </a:pPr>
            <a:r>
              <a:rPr lang="en-US" sz="1000" b="0" strike="noStrike" cap="all" spc="-1">
                <a:solidFill>
                  <a:srgbClr val="FFFFFF"/>
                </a:solidFill>
                <a:latin typeface="Corbel"/>
              </a:rPr>
              <a:t>Page 0</a:t>
            </a:r>
            <a:fld id="{35CBD237-DBAA-4115-AAE6-C277458694A3}" type="slidenum">
              <a:rPr lang="en-US" sz="1000" b="0" strike="noStrike" cap="all" spc="-1">
                <a:solidFill>
                  <a:srgbClr val="FFFFFF"/>
                </a:solidFill>
                <a:latin typeface="Corbel"/>
              </a:rPr>
              <a:t>13</a:t>
            </a:fld>
            <a:endParaRPr lang="en-IL" sz="1000" b="0" strike="noStrike" spc="-1">
              <a:latin typeface="Times New Roman"/>
            </a:endParaRPr>
          </a:p>
        </p:txBody>
      </p:sp>
      <p:pic>
        <p:nvPicPr>
          <p:cNvPr id="410" name="Picture 5" descr="A green letters on a black background">
            <a:extLst>
              <a:ext uri="{FF2B5EF4-FFF2-40B4-BE49-F238E27FC236}">
                <a16:creationId xmlns:a16="http://schemas.microsoft.com/office/drawing/2014/main" id="{475F6BCD-FFA4-CE2B-0A39-BB36C7E97193}"/>
              </a:ext>
            </a:extLst>
          </p:cNvPr>
          <p:cNvPicPr/>
          <p:nvPr/>
        </p:nvPicPr>
        <p:blipFill>
          <a:blip r:embed="rId4"/>
          <a:stretch/>
        </p:blipFill>
        <p:spPr>
          <a:xfrm>
            <a:off x="357480" y="6339240"/>
            <a:ext cx="1684800" cy="338400"/>
          </a:xfrm>
          <a:prstGeom prst="rect">
            <a:avLst/>
          </a:prstGeom>
          <a:ln w="0">
            <a:noFill/>
          </a:ln>
        </p:spPr>
      </p:pic>
      <p:pic>
        <p:nvPicPr>
          <p:cNvPr id="3" name="הצגת חייל">
            <a:hlinkClick r:id="" action="ppaction://media"/>
            <a:extLst>
              <a:ext uri="{FF2B5EF4-FFF2-40B4-BE49-F238E27FC236}">
                <a16:creationId xmlns:a16="http://schemas.microsoft.com/office/drawing/2014/main" id="{7B3A27B8-40D7-BB46-D725-A61E51D123F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7480" y="473400"/>
            <a:ext cx="11271182" cy="6340040"/>
          </a:xfrm>
          <a:prstGeom prst="rect">
            <a:avLst/>
          </a:prstGeom>
        </p:spPr>
      </p:pic>
    </p:spTree>
    <p:extLst>
      <p:ext uri="{BB962C8B-B14F-4D97-AF65-F5344CB8AC3E}">
        <p14:creationId xmlns:p14="http://schemas.microsoft.com/office/powerpoint/2010/main" val="4218508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7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FD34FB-BDAF-2B5D-16FB-4D2FDD2CA4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36CC84-AEDE-BA24-B891-B439DE758176}"/>
              </a:ext>
            </a:extLst>
          </p:cNvPr>
          <p:cNvSpPr>
            <a:spLocks noGrp="1"/>
          </p:cNvSpPr>
          <p:nvPr>
            <p:ph type="ctrTitle"/>
          </p:nvPr>
        </p:nvSpPr>
        <p:spPr>
          <a:xfrm>
            <a:off x="767865" y="440766"/>
            <a:ext cx="10506386" cy="586583"/>
          </a:xfrm>
        </p:spPr>
        <p:txBody>
          <a:bodyPr/>
          <a:lstStyle/>
          <a:p>
            <a:pPr algn="ctr" rtl="1"/>
            <a:r>
              <a:rPr lang="he-IL" dirty="0"/>
              <a:t>ציון פערים</a:t>
            </a:r>
            <a:endParaRPr lang="en-US" dirty="0"/>
          </a:p>
        </p:txBody>
      </p:sp>
      <p:sp>
        <p:nvSpPr>
          <p:cNvPr id="44" name="Slide Number Placeholder 43">
            <a:extLst>
              <a:ext uri="{FF2B5EF4-FFF2-40B4-BE49-F238E27FC236}">
                <a16:creationId xmlns:a16="http://schemas.microsoft.com/office/drawing/2014/main" id="{B30C852A-33C0-2E05-CFF6-244561BE5ABC}"/>
              </a:ext>
            </a:extLst>
          </p:cNvPr>
          <p:cNvSpPr>
            <a:spLocks noGrp="1"/>
          </p:cNvSpPr>
          <p:nvPr>
            <p:ph type="sldNum" sz="quarter" idx="12"/>
          </p:nvPr>
        </p:nvSpPr>
        <p:spPr>
          <a:xfrm>
            <a:off x="8767469" y="6183501"/>
            <a:ext cx="2593316" cy="365125"/>
          </a:xfrm>
        </p:spPr>
        <p:txBody>
          <a:bodyPr/>
          <a:lstStyle/>
          <a:p>
            <a:r>
              <a:rPr lang="en-US" dirty="0"/>
              <a:t>Page 0</a:t>
            </a:r>
            <a:fld id="{F4D6F5BC-20F0-430F-85EA-3DE30F119EFB}" type="slidenum">
              <a:rPr lang="en-US" smtClean="0"/>
              <a:pPr/>
              <a:t>14</a:t>
            </a:fld>
            <a:endParaRPr lang="en-US" dirty="0"/>
          </a:p>
        </p:txBody>
      </p:sp>
      <p:sp>
        <p:nvSpPr>
          <p:cNvPr id="3" name="Text Placeholder 2">
            <a:extLst>
              <a:ext uri="{FF2B5EF4-FFF2-40B4-BE49-F238E27FC236}">
                <a16:creationId xmlns:a16="http://schemas.microsoft.com/office/drawing/2014/main" id="{FD6413F8-6CB1-3F5A-0337-8AA9DB19DE43}"/>
              </a:ext>
            </a:extLst>
          </p:cNvPr>
          <p:cNvSpPr>
            <a:spLocks noGrp="1"/>
          </p:cNvSpPr>
          <p:nvPr>
            <p:ph sz="quarter" idx="14"/>
          </p:nvPr>
        </p:nvSpPr>
        <p:spPr>
          <a:xfrm>
            <a:off x="285750" y="1497013"/>
            <a:ext cx="10988675" cy="4541837"/>
          </a:xfrm>
        </p:spPr>
        <p:txBody>
          <a:bodyPr>
            <a:normAutofit/>
          </a:bodyPr>
          <a:lstStyle/>
          <a:p>
            <a:pPr marL="457200" indent="-457200" algn="r" rtl="1">
              <a:buFont typeface="Arial" panose="020B0604020202020204" pitchFamily="34" charset="0"/>
              <a:buChar char="•"/>
            </a:pPr>
            <a:r>
              <a:rPr lang="he-IL" sz="2800" b="1" dirty="0"/>
              <a:t>דרישות פונקציונאליות של המערכת –</a:t>
            </a:r>
          </a:p>
          <a:p>
            <a:pPr marL="1428750" lvl="2" indent="-285750" algn="r" rtl="1"/>
            <a:r>
              <a:rPr lang="he-IL" sz="1900" b="1" dirty="0"/>
              <a:t>הרשאות חייל/מתרים: </a:t>
            </a:r>
          </a:p>
          <a:p>
            <a:pPr marL="1885950" lvl="3" indent="-285750" algn="r" rtl="1"/>
            <a:r>
              <a:rPr lang="he-IL" sz="1800" b="1" dirty="0">
                <a:solidFill>
                  <a:schemeClr val="accent4">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t>פלטור בקשות של חיילים/אירועי התרמות על פי מיקום וזמן – לא מומש מפאת חוסר זמן</a:t>
            </a:r>
          </a:p>
          <a:p>
            <a:pPr marL="1885950" lvl="3" indent="-285750" algn="r" rtl="1"/>
            <a:endParaRPr lang="he-IL" sz="1700" b="1" dirty="0"/>
          </a:p>
          <a:p>
            <a:pPr marL="1428750" lvl="2" indent="-285750" algn="r" rtl="1"/>
            <a:endParaRPr lang="he-IL" sz="1900" b="1" dirty="0"/>
          </a:p>
          <a:p>
            <a:pPr algn="r" rtl="1"/>
            <a:endParaRPr lang="he-IL" sz="2200" dirty="0"/>
          </a:p>
          <a:p>
            <a:pPr algn="r" rtl="1"/>
            <a:endParaRPr lang="en-US" sz="2200" dirty="0"/>
          </a:p>
        </p:txBody>
      </p:sp>
      <p:pic>
        <p:nvPicPr>
          <p:cNvPr id="6" name="Picture 5" descr="A green letters on a black background">
            <a:extLst>
              <a:ext uri="{FF2B5EF4-FFF2-40B4-BE49-F238E27FC236}">
                <a16:creationId xmlns:a16="http://schemas.microsoft.com/office/drawing/2014/main" id="{6D401F2F-B31D-8F63-C69C-40FE46964C78}"/>
              </a:ext>
            </a:extLst>
          </p:cNvPr>
          <p:cNvPicPr>
            <a:picLocks noChangeAspect="1"/>
          </p:cNvPicPr>
          <p:nvPr/>
        </p:nvPicPr>
        <p:blipFill>
          <a:blip r:embed="rId2"/>
          <a:stretch>
            <a:fillRect/>
          </a:stretch>
        </p:blipFill>
        <p:spPr>
          <a:xfrm>
            <a:off x="357482" y="6339138"/>
            <a:ext cx="1685336" cy="338752"/>
          </a:xfrm>
          <a:prstGeom prst="rect">
            <a:avLst/>
          </a:prstGeom>
        </p:spPr>
      </p:pic>
    </p:spTree>
    <p:extLst>
      <p:ext uri="{BB962C8B-B14F-4D97-AF65-F5344CB8AC3E}">
        <p14:creationId xmlns:p14="http://schemas.microsoft.com/office/powerpoint/2010/main" val="34726200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05898-B41A-2D9A-ABB7-DE8B01AB554F}"/>
              </a:ext>
            </a:extLst>
          </p:cNvPr>
          <p:cNvSpPr>
            <a:spLocks noGrp="1"/>
          </p:cNvSpPr>
          <p:nvPr>
            <p:ph type="ctrTitle"/>
          </p:nvPr>
        </p:nvSpPr>
        <p:spPr>
          <a:xfrm>
            <a:off x="5068576" y="3117505"/>
            <a:ext cx="2054847" cy="622990"/>
          </a:xfrm>
        </p:spPr>
        <p:txBody>
          <a:bodyPr/>
          <a:lstStyle/>
          <a:p>
            <a:pPr lvl="0"/>
            <a:r>
              <a:rPr lang="he-IL" noProof="0" dirty="0"/>
              <a:t>תודה רבה!</a:t>
            </a:r>
            <a:endParaRPr lang="en-US" noProof="0" dirty="0"/>
          </a:p>
        </p:txBody>
      </p:sp>
      <p:sp>
        <p:nvSpPr>
          <p:cNvPr id="21" name="Slide Number Placeholder 20">
            <a:extLst>
              <a:ext uri="{FF2B5EF4-FFF2-40B4-BE49-F238E27FC236}">
                <a16:creationId xmlns:a16="http://schemas.microsoft.com/office/drawing/2014/main" id="{724B3F9C-8F1F-B774-A218-3173242F92CD}"/>
              </a:ext>
            </a:extLst>
          </p:cNvPr>
          <p:cNvSpPr>
            <a:spLocks noGrp="1"/>
          </p:cNvSpPr>
          <p:nvPr>
            <p:ph type="sldNum" sz="quarter" idx="12"/>
          </p:nvPr>
        </p:nvSpPr>
        <p:spPr>
          <a:xfrm>
            <a:off x="8767469" y="6183501"/>
            <a:ext cx="2593316" cy="365125"/>
          </a:xfrm>
        </p:spPr>
        <p:txBody>
          <a:bodyPr/>
          <a:lstStyle/>
          <a:p>
            <a:r>
              <a:rPr lang="en-US" dirty="0"/>
              <a:t>Page 0</a:t>
            </a:r>
            <a:fld id="{F4D6F5BC-20F0-430F-85EA-3DE30F119EFB}" type="slidenum">
              <a:rPr lang="en-US" smtClean="0"/>
              <a:pPr/>
              <a:t>15</a:t>
            </a:fld>
            <a:endParaRPr lang="en-US" dirty="0"/>
          </a:p>
        </p:txBody>
      </p:sp>
      <p:pic>
        <p:nvPicPr>
          <p:cNvPr id="3" name="Picture 5" descr="A green letters on a black background">
            <a:extLst>
              <a:ext uri="{FF2B5EF4-FFF2-40B4-BE49-F238E27FC236}">
                <a16:creationId xmlns:a16="http://schemas.microsoft.com/office/drawing/2014/main" id="{CFA4417F-D7C2-5DEA-531D-8A8BA7C32BC7}"/>
              </a:ext>
            </a:extLst>
          </p:cNvPr>
          <p:cNvPicPr/>
          <p:nvPr/>
        </p:nvPicPr>
        <p:blipFill>
          <a:blip r:embed="rId2"/>
          <a:stretch/>
        </p:blipFill>
        <p:spPr>
          <a:xfrm>
            <a:off x="357480" y="6339240"/>
            <a:ext cx="1684800" cy="338400"/>
          </a:xfrm>
          <a:prstGeom prst="rect">
            <a:avLst/>
          </a:prstGeom>
          <a:ln w="0">
            <a:noFill/>
          </a:ln>
        </p:spPr>
      </p:pic>
    </p:spTree>
    <p:extLst>
      <p:ext uri="{BB962C8B-B14F-4D97-AF65-F5344CB8AC3E}">
        <p14:creationId xmlns:p14="http://schemas.microsoft.com/office/powerpoint/2010/main" val="3352995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1E3F15-21B9-8481-63FB-92CC224C7C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97C65D-FC5D-CB0E-895F-54D9B9D5EB59}"/>
              </a:ext>
            </a:extLst>
          </p:cNvPr>
          <p:cNvSpPr>
            <a:spLocks noGrp="1"/>
          </p:cNvSpPr>
          <p:nvPr>
            <p:ph type="ctrTitle"/>
          </p:nvPr>
        </p:nvSpPr>
        <p:spPr>
          <a:xfrm>
            <a:off x="767865" y="440766"/>
            <a:ext cx="10506386" cy="586583"/>
          </a:xfrm>
        </p:spPr>
        <p:txBody>
          <a:bodyPr/>
          <a:lstStyle/>
          <a:p>
            <a:pPr algn="ctr" rtl="1"/>
            <a:r>
              <a:rPr lang="he-IL" dirty="0"/>
              <a:t>תיאור המערכת</a:t>
            </a:r>
            <a:endParaRPr lang="en-US" dirty="0"/>
          </a:p>
        </p:txBody>
      </p:sp>
      <p:sp>
        <p:nvSpPr>
          <p:cNvPr id="44" name="Slide Number Placeholder 43">
            <a:extLst>
              <a:ext uri="{FF2B5EF4-FFF2-40B4-BE49-F238E27FC236}">
                <a16:creationId xmlns:a16="http://schemas.microsoft.com/office/drawing/2014/main" id="{E2DDEF8E-DC91-E127-7E7E-77C5F7E0AC39}"/>
              </a:ext>
            </a:extLst>
          </p:cNvPr>
          <p:cNvSpPr>
            <a:spLocks noGrp="1"/>
          </p:cNvSpPr>
          <p:nvPr>
            <p:ph type="sldNum" sz="quarter" idx="12"/>
          </p:nvPr>
        </p:nvSpPr>
        <p:spPr>
          <a:xfrm>
            <a:off x="8767469" y="6183501"/>
            <a:ext cx="2593316" cy="365125"/>
          </a:xfrm>
        </p:spPr>
        <p:txBody>
          <a:bodyPr/>
          <a:lstStyle/>
          <a:p>
            <a:r>
              <a:rPr lang="en-US" dirty="0"/>
              <a:t>Page 0</a:t>
            </a:r>
            <a:fld id="{F4D6F5BC-20F0-430F-85EA-3DE30F119EFB}" type="slidenum">
              <a:rPr lang="en-US" smtClean="0"/>
              <a:pPr/>
              <a:t>2</a:t>
            </a:fld>
            <a:endParaRPr lang="en-US" dirty="0"/>
          </a:p>
        </p:txBody>
      </p:sp>
      <p:sp>
        <p:nvSpPr>
          <p:cNvPr id="3" name="Text Placeholder 2">
            <a:extLst>
              <a:ext uri="{FF2B5EF4-FFF2-40B4-BE49-F238E27FC236}">
                <a16:creationId xmlns:a16="http://schemas.microsoft.com/office/drawing/2014/main" id="{DECEF877-ABAD-1E54-31C7-F9C56EC507A8}"/>
              </a:ext>
            </a:extLst>
          </p:cNvPr>
          <p:cNvSpPr>
            <a:spLocks noGrp="1"/>
          </p:cNvSpPr>
          <p:nvPr>
            <p:ph sz="quarter" idx="14"/>
          </p:nvPr>
        </p:nvSpPr>
        <p:spPr>
          <a:xfrm>
            <a:off x="0" y="1484243"/>
            <a:ext cx="12192000" cy="4554607"/>
          </a:xfrm>
        </p:spPr>
        <p:txBody>
          <a:bodyPr>
            <a:normAutofit/>
          </a:bodyPr>
          <a:lstStyle/>
          <a:p>
            <a:pPr marL="342900" indent="-342900" algn="r" rtl="1">
              <a:buFont typeface="Arial" panose="020B0604020202020204" pitchFamily="34" charset="0"/>
              <a:buChar char="•"/>
            </a:pPr>
            <a:r>
              <a:rPr lang="he-IL" sz="1800" dirty="0"/>
              <a:t>כיום, ומדי תקופות, מדינת ישראל נמצאת במצב חירום, שבו יש צורך לגיוסי תרומות המוניים. קיימים הרבה פערים בין חיילים בסדיר ובמילואים המשרתים במקומות שונים בארץ וזקוקים לציוד שאין ברשותם, כגון ביגוד חם, מטענים ניידים ואפילו במקרי קצה ווסטים קרמיים, לבין מתרימים שמחפשים לתרום להם את הציוד הנדרש.</a:t>
            </a:r>
          </a:p>
          <a:p>
            <a:pPr marL="342900" indent="-342900" algn="r" rtl="1">
              <a:buFont typeface="Arial" panose="020B0604020202020204" pitchFamily="34" charset="0"/>
              <a:buChar char="•"/>
            </a:pPr>
            <a:r>
              <a:rPr lang="he-IL" sz="1800" dirty="0"/>
              <a:t>נכון לעכשיו, ישנם כל מיני מוקדי תרומה שנפתחים בצורה עצמאית </a:t>
            </a:r>
            <a:r>
              <a:rPr lang="he-IL" sz="1800" b="1" dirty="0">
                <a:solidFill>
                  <a:srgbClr val="FF0000"/>
                </a:solidFill>
              </a:rPr>
              <a:t>ולא מאורגנת </a:t>
            </a:r>
            <a:r>
              <a:rPr lang="he-IL" sz="1800" dirty="0"/>
              <a:t>משאר מוקדי התרומה האחרים. יש צורך לקשר באופן מאורגן בין כלל החיילים הזקוקים לתרומות לבין כלל התורמים ומגייסי התרומה. כאן בדיוק נכנסת האפליקציה שלנו.</a:t>
            </a:r>
          </a:p>
          <a:p>
            <a:pPr marL="342900" indent="-342900" algn="r" rtl="1">
              <a:buFont typeface="Arial" panose="020B0604020202020204" pitchFamily="34" charset="0"/>
              <a:buChar char="•"/>
            </a:pPr>
            <a:r>
              <a:rPr lang="he-IL" sz="1800" dirty="0"/>
              <a:t>אפליקציית </a:t>
            </a:r>
            <a:r>
              <a:rPr lang="en-US" sz="1800" b="1" dirty="0">
                <a:solidFill>
                  <a:srgbClr val="92D050"/>
                </a:solidFill>
              </a:rPr>
              <a:t>FrontCare</a:t>
            </a:r>
            <a:r>
              <a:rPr lang="he-IL" sz="1800" dirty="0"/>
              <a:t> פותרת את הבעיות הנ"ל, מקשרת בין חיילים לתורמים, מאפשרת לחיילים לפרסם בקשות תרומה ,ומארגנת אירועי התרמה. בכך, אפליקציית </a:t>
            </a:r>
            <a:r>
              <a:rPr lang="en-US" sz="1800" b="1" dirty="0">
                <a:solidFill>
                  <a:srgbClr val="92D050"/>
                </a:solidFill>
              </a:rPr>
              <a:t>FrontCare</a:t>
            </a:r>
            <a:r>
              <a:rPr lang="he-IL" sz="1800" dirty="0"/>
              <a:t> מבצעת </a:t>
            </a:r>
            <a:r>
              <a:rPr lang="he-IL" sz="1800" b="1" dirty="0">
                <a:solidFill>
                  <a:srgbClr val="92D050"/>
                </a:solidFill>
              </a:rPr>
              <a:t>ארגון וסדר</a:t>
            </a:r>
            <a:r>
              <a:rPr lang="he-IL" sz="1800" dirty="0"/>
              <a:t> בתהליך ההתרמות לחיילים.</a:t>
            </a:r>
          </a:p>
        </p:txBody>
      </p:sp>
      <p:pic>
        <p:nvPicPr>
          <p:cNvPr id="6" name="Picture 5" descr="A green letters on a black background">
            <a:extLst>
              <a:ext uri="{FF2B5EF4-FFF2-40B4-BE49-F238E27FC236}">
                <a16:creationId xmlns:a16="http://schemas.microsoft.com/office/drawing/2014/main" id="{4C8F7993-6C8A-9247-8579-E12E386A5926}"/>
              </a:ext>
            </a:extLst>
          </p:cNvPr>
          <p:cNvPicPr>
            <a:picLocks noChangeAspect="1"/>
          </p:cNvPicPr>
          <p:nvPr/>
        </p:nvPicPr>
        <p:blipFill>
          <a:blip r:embed="rId2"/>
          <a:stretch>
            <a:fillRect/>
          </a:stretch>
        </p:blipFill>
        <p:spPr>
          <a:xfrm>
            <a:off x="357482" y="6339138"/>
            <a:ext cx="1685336" cy="338752"/>
          </a:xfrm>
          <a:prstGeom prst="rect">
            <a:avLst/>
          </a:prstGeom>
        </p:spPr>
      </p:pic>
    </p:spTree>
    <p:extLst>
      <p:ext uri="{BB962C8B-B14F-4D97-AF65-F5344CB8AC3E}">
        <p14:creationId xmlns:p14="http://schemas.microsoft.com/office/powerpoint/2010/main" val="532472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916D1-6E5B-BA77-8F43-80D0631FB1D9}"/>
              </a:ext>
            </a:extLst>
          </p:cNvPr>
          <p:cNvSpPr>
            <a:spLocks noGrp="1"/>
          </p:cNvSpPr>
          <p:nvPr>
            <p:ph type="ctrTitle"/>
          </p:nvPr>
        </p:nvSpPr>
        <p:spPr>
          <a:xfrm>
            <a:off x="767865" y="440766"/>
            <a:ext cx="10506386" cy="586583"/>
          </a:xfrm>
        </p:spPr>
        <p:txBody>
          <a:bodyPr/>
          <a:lstStyle/>
          <a:p>
            <a:pPr algn="ctr" rtl="1"/>
            <a:r>
              <a:rPr lang="he-IL" dirty="0"/>
              <a:t>חלוקת תפקידים בין חברי הצוות</a:t>
            </a:r>
            <a:endParaRPr lang="en-US" dirty="0"/>
          </a:p>
        </p:txBody>
      </p:sp>
      <p:sp>
        <p:nvSpPr>
          <p:cNvPr id="44" name="Slide Number Placeholder 43">
            <a:extLst>
              <a:ext uri="{FF2B5EF4-FFF2-40B4-BE49-F238E27FC236}">
                <a16:creationId xmlns:a16="http://schemas.microsoft.com/office/drawing/2014/main" id="{ED2877CA-93DC-27E4-7E88-A3BFD02370DB}"/>
              </a:ext>
            </a:extLst>
          </p:cNvPr>
          <p:cNvSpPr>
            <a:spLocks noGrp="1"/>
          </p:cNvSpPr>
          <p:nvPr>
            <p:ph type="sldNum" sz="quarter" idx="12"/>
          </p:nvPr>
        </p:nvSpPr>
        <p:spPr>
          <a:xfrm>
            <a:off x="8767469" y="6183501"/>
            <a:ext cx="2593316" cy="365125"/>
          </a:xfrm>
        </p:spPr>
        <p:txBody>
          <a:bodyPr/>
          <a:lstStyle/>
          <a:p>
            <a:r>
              <a:rPr lang="en-US" dirty="0"/>
              <a:t>Page 0</a:t>
            </a:r>
            <a:fld id="{F4D6F5BC-20F0-430F-85EA-3DE30F119EFB}" type="slidenum">
              <a:rPr lang="en-US" smtClean="0"/>
              <a:pPr/>
              <a:t>3</a:t>
            </a:fld>
            <a:endParaRPr lang="en-US" dirty="0"/>
          </a:p>
        </p:txBody>
      </p:sp>
      <p:sp>
        <p:nvSpPr>
          <p:cNvPr id="3" name="Text Placeholder 2">
            <a:extLst>
              <a:ext uri="{FF2B5EF4-FFF2-40B4-BE49-F238E27FC236}">
                <a16:creationId xmlns:a16="http://schemas.microsoft.com/office/drawing/2014/main" id="{5C380214-D480-A4DA-83AE-72A2879904E6}"/>
              </a:ext>
            </a:extLst>
          </p:cNvPr>
          <p:cNvSpPr>
            <a:spLocks noGrp="1"/>
          </p:cNvSpPr>
          <p:nvPr>
            <p:ph sz="quarter" idx="14"/>
          </p:nvPr>
        </p:nvSpPr>
        <p:spPr>
          <a:xfrm>
            <a:off x="285750" y="1497013"/>
            <a:ext cx="10988675" cy="4541837"/>
          </a:xfrm>
        </p:spPr>
        <p:txBody>
          <a:bodyPr>
            <a:normAutofit/>
          </a:bodyPr>
          <a:lstStyle/>
          <a:p>
            <a:pPr algn="r" rtl="1"/>
            <a:r>
              <a:rPr lang="he-IL" sz="2200" dirty="0"/>
              <a:t>רז – צד שרת , דף כניסה , דף פרופיל</a:t>
            </a:r>
          </a:p>
          <a:p>
            <a:pPr algn="r" rtl="1"/>
            <a:r>
              <a:rPr lang="he-IL" sz="2200" dirty="0"/>
              <a:t>אלי – עמודי היסטוריה של בקשות חיילים ואירועי התרמה, עמודי עריכות בקשות ואירועי התרמה</a:t>
            </a:r>
          </a:p>
          <a:p>
            <a:pPr algn="r" rtl="1"/>
            <a:r>
              <a:rPr lang="he-IL" sz="2200" dirty="0"/>
              <a:t>מאור – עמודי רשימות של אירועי התרמה ובקשות תרומה ועיצוב כללי של האפליקציה (</a:t>
            </a:r>
            <a:r>
              <a:rPr lang="en-US" sz="2200" dirty="0"/>
              <a:t>UI\UX</a:t>
            </a:r>
            <a:r>
              <a:rPr lang="he-IL" sz="2200" dirty="0"/>
              <a:t>)</a:t>
            </a:r>
          </a:p>
          <a:p>
            <a:pPr algn="r" rtl="1"/>
            <a:r>
              <a:rPr lang="he-IL" sz="2200" dirty="0"/>
              <a:t>עידן – עמודי יצירת אירועי התרמה ובקשות חיילים , עמודי פרטים נוספים</a:t>
            </a:r>
            <a:endParaRPr lang="en-US" sz="2200" dirty="0"/>
          </a:p>
        </p:txBody>
      </p:sp>
      <p:pic>
        <p:nvPicPr>
          <p:cNvPr id="6" name="Picture 5" descr="A green letters on a black background">
            <a:extLst>
              <a:ext uri="{FF2B5EF4-FFF2-40B4-BE49-F238E27FC236}">
                <a16:creationId xmlns:a16="http://schemas.microsoft.com/office/drawing/2014/main" id="{A927C686-4C18-93A0-144D-07FE56AD3707}"/>
              </a:ext>
            </a:extLst>
          </p:cNvPr>
          <p:cNvPicPr>
            <a:picLocks noChangeAspect="1"/>
          </p:cNvPicPr>
          <p:nvPr/>
        </p:nvPicPr>
        <p:blipFill>
          <a:blip r:embed="rId2"/>
          <a:stretch>
            <a:fillRect/>
          </a:stretch>
        </p:blipFill>
        <p:spPr>
          <a:xfrm>
            <a:off x="357482" y="6339138"/>
            <a:ext cx="1685336" cy="338752"/>
          </a:xfrm>
          <a:prstGeom prst="rect">
            <a:avLst/>
          </a:prstGeom>
        </p:spPr>
      </p:pic>
    </p:spTree>
    <p:extLst>
      <p:ext uri="{BB962C8B-B14F-4D97-AF65-F5344CB8AC3E}">
        <p14:creationId xmlns:p14="http://schemas.microsoft.com/office/powerpoint/2010/main" val="3579907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5F848D-8721-AB0A-DD5E-D3ABE3AF32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AB76BD-B4E3-DFD7-45FC-CEE15B32722F}"/>
              </a:ext>
            </a:extLst>
          </p:cNvPr>
          <p:cNvSpPr>
            <a:spLocks noGrp="1"/>
          </p:cNvSpPr>
          <p:nvPr>
            <p:ph type="ctrTitle"/>
          </p:nvPr>
        </p:nvSpPr>
        <p:spPr>
          <a:xfrm>
            <a:off x="767865" y="440766"/>
            <a:ext cx="10506386" cy="586583"/>
          </a:xfrm>
        </p:spPr>
        <p:txBody>
          <a:bodyPr/>
          <a:lstStyle/>
          <a:p>
            <a:pPr algn="ctr" rtl="1"/>
            <a:r>
              <a:rPr lang="he-IL" dirty="0"/>
              <a:t>דרישות מרכזיות של המערכת ופיצ'רים מרכזיים למימוש </a:t>
            </a:r>
            <a:endParaRPr lang="en-US" dirty="0"/>
          </a:p>
        </p:txBody>
      </p:sp>
      <p:sp>
        <p:nvSpPr>
          <p:cNvPr id="44" name="Slide Number Placeholder 43">
            <a:extLst>
              <a:ext uri="{FF2B5EF4-FFF2-40B4-BE49-F238E27FC236}">
                <a16:creationId xmlns:a16="http://schemas.microsoft.com/office/drawing/2014/main" id="{92245CC4-76B8-3559-A1B6-9F10C4308269}"/>
              </a:ext>
            </a:extLst>
          </p:cNvPr>
          <p:cNvSpPr>
            <a:spLocks noGrp="1"/>
          </p:cNvSpPr>
          <p:nvPr>
            <p:ph type="sldNum" sz="quarter" idx="12"/>
          </p:nvPr>
        </p:nvSpPr>
        <p:spPr>
          <a:xfrm>
            <a:off x="8767469" y="6183501"/>
            <a:ext cx="2593316" cy="365125"/>
          </a:xfrm>
        </p:spPr>
        <p:txBody>
          <a:bodyPr/>
          <a:lstStyle/>
          <a:p>
            <a:r>
              <a:rPr lang="en-US" dirty="0"/>
              <a:t>Page 0</a:t>
            </a:r>
            <a:fld id="{F4D6F5BC-20F0-430F-85EA-3DE30F119EFB}" type="slidenum">
              <a:rPr lang="en-US" smtClean="0"/>
              <a:pPr/>
              <a:t>4</a:t>
            </a:fld>
            <a:endParaRPr lang="en-US" dirty="0"/>
          </a:p>
        </p:txBody>
      </p:sp>
      <p:sp>
        <p:nvSpPr>
          <p:cNvPr id="3" name="Text Placeholder 2">
            <a:extLst>
              <a:ext uri="{FF2B5EF4-FFF2-40B4-BE49-F238E27FC236}">
                <a16:creationId xmlns:a16="http://schemas.microsoft.com/office/drawing/2014/main" id="{2F06BD29-099F-144E-A290-C43AD5440CB3}"/>
              </a:ext>
            </a:extLst>
          </p:cNvPr>
          <p:cNvSpPr>
            <a:spLocks noGrp="1"/>
          </p:cNvSpPr>
          <p:nvPr>
            <p:ph sz="quarter" idx="14"/>
          </p:nvPr>
        </p:nvSpPr>
        <p:spPr>
          <a:xfrm>
            <a:off x="5847977" y="997910"/>
            <a:ext cx="6224753" cy="5156152"/>
          </a:xfrm>
        </p:spPr>
        <p:txBody>
          <a:bodyPr>
            <a:normAutofit lnSpcReduction="10000"/>
          </a:bodyPr>
          <a:lstStyle/>
          <a:p>
            <a:pPr marL="457200" indent="-457200" algn="r" rtl="1">
              <a:buFont typeface="Arial" panose="020B0604020202020204" pitchFamily="34" charset="0"/>
              <a:buChar char="•"/>
            </a:pPr>
            <a:r>
              <a:rPr lang="he-IL" sz="2800" b="1" dirty="0"/>
              <a:t>פונקציונאליות –</a:t>
            </a:r>
          </a:p>
          <a:p>
            <a:pPr marL="1428750" lvl="2" indent="-285750" algn="r" rtl="1"/>
            <a:r>
              <a:rPr lang="he-IL" sz="1900" b="1" dirty="0"/>
              <a:t>הרשאות חייל/מתרים:</a:t>
            </a:r>
          </a:p>
          <a:p>
            <a:pPr marL="1885950" lvl="3" indent="-285750" algn="r" rtl="1"/>
            <a:r>
              <a:rPr lang="he-IL" sz="1500" b="1" dirty="0">
                <a:solidFill>
                  <a:srgbClr val="92D050"/>
                </a:solidFill>
                <a:latin typeface="Calibri" panose="020F0502020204030204" pitchFamily="34" charset="0"/>
                <a:cs typeface="Arial" panose="020B0604020202020204" pitchFamily="34" charset="0"/>
              </a:rPr>
              <a:t>הרשמה והתחברות </a:t>
            </a:r>
          </a:p>
          <a:p>
            <a:pPr marL="1885950" lvl="3" indent="-285750" algn="r" rtl="1"/>
            <a:r>
              <a:rPr lang="he-IL" sz="1500" b="1" dirty="0">
                <a:solidFill>
                  <a:srgbClr val="92D050"/>
                </a:solidFill>
                <a:latin typeface="Calibri" panose="020F0502020204030204" pitchFamily="34" charset="0"/>
                <a:cs typeface="Arial" panose="020B0604020202020204" pitchFamily="34" charset="0"/>
              </a:rPr>
              <a:t>פרופיל</a:t>
            </a:r>
          </a:p>
          <a:p>
            <a:pPr marL="1885950" lvl="3" indent="-285750" algn="r" rtl="1"/>
            <a:r>
              <a:rPr lang="he-IL" sz="1500" b="1" dirty="0">
                <a:solidFill>
                  <a:srgbClr val="92D050"/>
                </a:solidFill>
                <a:latin typeface="Calibri" panose="020F0502020204030204" pitchFamily="34" charset="0"/>
                <a:cs typeface="Arial" panose="020B0604020202020204" pitchFamily="34" charset="0"/>
              </a:rPr>
              <a:t>צפייה ברשימת אירועי התרמות שהשתתפתי/פתחתי</a:t>
            </a:r>
          </a:p>
          <a:p>
            <a:pPr marL="1885950" lvl="3" indent="-285750" algn="r" rtl="1"/>
            <a:r>
              <a:rPr lang="he-IL" sz="1500" b="1" dirty="0">
                <a:solidFill>
                  <a:srgbClr val="92D050"/>
                </a:solidFill>
                <a:latin typeface="Calibri" panose="020F0502020204030204" pitchFamily="34" charset="0"/>
                <a:cs typeface="Arial" panose="020B0604020202020204" pitchFamily="34" charset="0"/>
              </a:rPr>
              <a:t>צפייה בהיסטוריית בקשות תרומה/ התרומות</a:t>
            </a:r>
          </a:p>
          <a:p>
            <a:pPr marL="1885950" lvl="3" indent="-285750" algn="r" rtl="1"/>
            <a:r>
              <a:rPr lang="he-IL" sz="1500" b="1" dirty="0">
                <a:solidFill>
                  <a:schemeClr val="accent4">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t>פלטור בקשות של חיילים/אירועי התרמות על פי מיקום וזמן – לא מומש מפאת חוסר זמן</a:t>
            </a:r>
          </a:p>
          <a:p>
            <a:pPr lvl="3" indent="0" algn="r" rtl="1">
              <a:buNone/>
            </a:pPr>
            <a:endParaRPr lang="he-IL" sz="1700" b="1" dirty="0"/>
          </a:p>
          <a:p>
            <a:pPr marL="1428750" lvl="2" indent="-285750" algn="r" rtl="1"/>
            <a:r>
              <a:rPr lang="he-IL" sz="1900" b="1" dirty="0">
                <a:effectLst/>
                <a:latin typeface="Calibri" panose="020F0502020204030204" pitchFamily="34" charset="0"/>
                <a:ea typeface="Calibri" panose="020F0502020204030204" pitchFamily="34" charset="0"/>
                <a:cs typeface="Arial" panose="020B0604020202020204" pitchFamily="34" charset="0"/>
              </a:rPr>
              <a:t>הרשאות חייל:</a:t>
            </a:r>
          </a:p>
          <a:p>
            <a:pPr marL="1885950" lvl="3" indent="-285750" algn="r" rtl="1"/>
            <a:r>
              <a:rPr lang="he-IL" sz="1600" b="1" dirty="0">
                <a:solidFill>
                  <a:srgbClr val="92D050"/>
                </a:solidFill>
                <a:effectLst/>
                <a:latin typeface="Calibri" panose="020F0502020204030204" pitchFamily="34" charset="0"/>
                <a:ea typeface="Calibri" panose="020F0502020204030204" pitchFamily="34" charset="0"/>
                <a:cs typeface="Arial" panose="020B0604020202020204" pitchFamily="34" charset="0"/>
              </a:rPr>
              <a:t> </a:t>
            </a:r>
            <a:r>
              <a:rPr lang="he-IL" sz="1500" b="1" dirty="0">
                <a:solidFill>
                  <a:srgbClr val="92D050"/>
                </a:solidFill>
                <a:latin typeface="Calibri" panose="020F0502020204030204" pitchFamily="34" charset="0"/>
                <a:cs typeface="Arial" panose="020B0604020202020204" pitchFamily="34" charset="0"/>
              </a:rPr>
              <a:t>פרסום בקשה עם רשימת מוצרים</a:t>
            </a:r>
          </a:p>
          <a:p>
            <a:pPr marL="1943100" lvl="3" indent="-342900" algn="r" rtl="1"/>
            <a:r>
              <a:rPr lang="he-IL" sz="1500" b="1" dirty="0">
                <a:solidFill>
                  <a:srgbClr val="92D050"/>
                </a:solidFill>
                <a:latin typeface="Calibri" panose="020F0502020204030204" pitchFamily="34" charset="0"/>
                <a:cs typeface="Arial" panose="020B0604020202020204" pitchFamily="34" charset="0"/>
              </a:rPr>
              <a:t>אימות קבלת תרומה</a:t>
            </a:r>
          </a:p>
          <a:p>
            <a:pPr marL="1943100" lvl="3" indent="-342900" algn="r" rtl="1"/>
            <a:r>
              <a:rPr lang="he-IL" sz="1500" b="1" dirty="0">
                <a:solidFill>
                  <a:srgbClr val="92D050"/>
                </a:solidFill>
                <a:latin typeface="Calibri" panose="020F0502020204030204" pitchFamily="34" charset="0"/>
                <a:cs typeface="Arial" panose="020B0604020202020204" pitchFamily="34" charset="0"/>
              </a:rPr>
              <a:t>אישור השתתפות באירוע התרמה</a:t>
            </a:r>
          </a:p>
          <a:p>
            <a:pPr marL="1943100" lvl="3" indent="-342900" algn="r" rtl="1"/>
            <a:endParaRPr lang="he-IL" sz="1700" b="1" dirty="0">
              <a:effectLst/>
              <a:latin typeface="Calibri" panose="020F0502020204030204" pitchFamily="34" charset="0"/>
              <a:ea typeface="Calibri" panose="020F0502020204030204" pitchFamily="34" charset="0"/>
              <a:cs typeface="Arial" panose="020B0604020202020204" pitchFamily="34" charset="0"/>
            </a:endParaRPr>
          </a:p>
          <a:p>
            <a:pPr marL="1428750" lvl="2" indent="-285750" algn="r" rtl="1"/>
            <a:r>
              <a:rPr lang="he-IL" sz="1900" b="1" dirty="0">
                <a:latin typeface="Calibri" panose="020F0502020204030204" pitchFamily="34" charset="0"/>
                <a:ea typeface="Calibri" panose="020F0502020204030204" pitchFamily="34" charset="0"/>
                <a:cs typeface="Arial" panose="020B0604020202020204" pitchFamily="34" charset="0"/>
              </a:rPr>
              <a:t>הרשאות מתרים:</a:t>
            </a:r>
          </a:p>
          <a:p>
            <a:pPr marL="1885950" lvl="3" indent="-285750" algn="r" rtl="1"/>
            <a:r>
              <a:rPr lang="he-IL" sz="1700" b="1" dirty="0">
                <a:solidFill>
                  <a:srgbClr val="92D050"/>
                </a:solidFill>
                <a:latin typeface="Calibri" panose="020F0502020204030204" pitchFamily="34" charset="0"/>
                <a:ea typeface="Calibri" panose="020F0502020204030204" pitchFamily="34" charset="0"/>
                <a:cs typeface="Arial" panose="020B0604020202020204" pitchFamily="34" charset="0"/>
              </a:rPr>
              <a:t> </a:t>
            </a:r>
            <a:r>
              <a:rPr lang="he-IL" sz="1500" b="1" dirty="0">
                <a:solidFill>
                  <a:srgbClr val="92D050"/>
                </a:solidFill>
                <a:latin typeface="Calibri" panose="020F0502020204030204" pitchFamily="34" charset="0"/>
                <a:cs typeface="Arial" panose="020B0604020202020204" pitchFamily="34" charset="0"/>
              </a:rPr>
              <a:t>בחירת בקשה לתרומה מרשימת בקשות החיילים</a:t>
            </a:r>
          </a:p>
          <a:p>
            <a:pPr marL="1885950" lvl="3" indent="-285750" algn="r" rtl="1"/>
            <a:r>
              <a:rPr lang="he-IL" sz="1500" b="1" dirty="0">
                <a:solidFill>
                  <a:srgbClr val="92D050"/>
                </a:solidFill>
                <a:latin typeface="Calibri" panose="020F0502020204030204" pitchFamily="34" charset="0"/>
                <a:cs typeface="Arial" panose="020B0604020202020204" pitchFamily="34" charset="0"/>
              </a:rPr>
              <a:t> יצירת מפגשי התרמה לחיילים</a:t>
            </a:r>
          </a:p>
          <a:p>
            <a:pPr marL="514350" indent="-514350" algn="r" rtl="1">
              <a:buFont typeface="Arial" panose="020B0604020202020204" pitchFamily="34" charset="0"/>
              <a:buChar char="•"/>
            </a:pPr>
            <a:endParaRPr lang="he-IL" sz="1400" b="1" dirty="0"/>
          </a:p>
          <a:p>
            <a:pPr marL="514350" indent="-514350" algn="r" rtl="1">
              <a:buFont typeface="Arial" panose="020B0604020202020204" pitchFamily="34" charset="0"/>
              <a:buChar char="•"/>
            </a:pPr>
            <a:endParaRPr lang="he-IL" sz="1400" b="1" dirty="0"/>
          </a:p>
          <a:p>
            <a:pPr marL="1200150" lvl="1" indent="-514350" algn="r" rtl="1"/>
            <a:endParaRPr lang="he-IL" sz="1800" b="1" dirty="0">
              <a:effectLst/>
              <a:latin typeface="Calibri" panose="020F0502020204030204" pitchFamily="34" charset="0"/>
              <a:ea typeface="Calibri" panose="020F0502020204030204" pitchFamily="34" charset="0"/>
              <a:cs typeface="Arial" panose="020B0604020202020204" pitchFamily="34" charset="0"/>
            </a:endParaRPr>
          </a:p>
          <a:p>
            <a:pPr marL="1200150" lvl="1" indent="-514350" algn="r" rtl="1"/>
            <a:endParaRPr lang="en-US" sz="1400" b="1" dirty="0"/>
          </a:p>
        </p:txBody>
      </p:sp>
      <p:pic>
        <p:nvPicPr>
          <p:cNvPr id="6" name="Picture 5" descr="A green letters on a black background">
            <a:extLst>
              <a:ext uri="{FF2B5EF4-FFF2-40B4-BE49-F238E27FC236}">
                <a16:creationId xmlns:a16="http://schemas.microsoft.com/office/drawing/2014/main" id="{5FEF5D33-688B-FD9F-EF3B-00C740FC8526}"/>
              </a:ext>
            </a:extLst>
          </p:cNvPr>
          <p:cNvPicPr>
            <a:picLocks noChangeAspect="1"/>
          </p:cNvPicPr>
          <p:nvPr/>
        </p:nvPicPr>
        <p:blipFill>
          <a:blip r:embed="rId2"/>
          <a:stretch>
            <a:fillRect/>
          </a:stretch>
        </p:blipFill>
        <p:spPr>
          <a:xfrm>
            <a:off x="357482" y="6339138"/>
            <a:ext cx="1685336" cy="338752"/>
          </a:xfrm>
          <a:prstGeom prst="rect">
            <a:avLst/>
          </a:prstGeom>
        </p:spPr>
      </p:pic>
      <p:sp>
        <p:nvSpPr>
          <p:cNvPr id="5" name="Text Placeholder 2">
            <a:extLst>
              <a:ext uri="{FF2B5EF4-FFF2-40B4-BE49-F238E27FC236}">
                <a16:creationId xmlns:a16="http://schemas.microsoft.com/office/drawing/2014/main" id="{3EF96C03-FFC5-0D23-E711-6F50F9391ECD}"/>
              </a:ext>
            </a:extLst>
          </p:cNvPr>
          <p:cNvSpPr txBox="1">
            <a:spLocks/>
          </p:cNvSpPr>
          <p:nvPr/>
        </p:nvSpPr>
        <p:spPr>
          <a:xfrm>
            <a:off x="119271" y="1027348"/>
            <a:ext cx="5976730" cy="5156153"/>
          </a:xfrm>
          <a:prstGeom prst="rect">
            <a:avLst/>
          </a:prstGeom>
        </p:spPr>
        <p:txBody>
          <a:bodyPr vert="horz" lIns="91440" tIns="45720" rIns="91440" bIns="45720" rtlCol="0">
            <a:normAutofit fontScale="77500" lnSpcReduction="20000"/>
          </a:bodyPr>
          <a:lstStyle>
            <a:lvl1pPr marL="0" indent="0" algn="l" defTabSz="914400" rtl="0" eaLnBrk="1" latinLnBrk="0" hangingPunct="1">
              <a:lnSpc>
                <a:spcPct val="150000"/>
              </a:lnSpc>
              <a:spcBef>
                <a:spcPts val="1000"/>
              </a:spcBef>
              <a:buFont typeface="Arial" panose="020B0604020202020204" pitchFamily="34" charset="0"/>
              <a:buNone/>
              <a:defRPr sz="32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gn="r" rtl="1">
              <a:buFont typeface="Arial" panose="020B0604020202020204" pitchFamily="34" charset="0"/>
              <a:buChar char="•"/>
            </a:pPr>
            <a:r>
              <a:rPr lang="he-IL" sz="2800" b="1" dirty="0"/>
              <a:t>לא פונקציונאליות -</a:t>
            </a:r>
          </a:p>
          <a:p>
            <a:pPr marL="1200150" lvl="1" indent="-514350" algn="r" rtl="1"/>
            <a:r>
              <a:rPr lang="he-IL" sz="1800" b="1" dirty="0">
                <a:latin typeface="Calibri" panose="020F0502020204030204" pitchFamily="34" charset="0"/>
                <a:ea typeface="Calibri" panose="020F0502020204030204" pitchFamily="34" charset="0"/>
                <a:cs typeface="Arial" panose="020B0604020202020204" pitchFamily="34" charset="0"/>
              </a:rPr>
              <a:t>התאמה פונקציונלית: </a:t>
            </a:r>
          </a:p>
          <a:p>
            <a:pPr marL="1885950" lvl="3" indent="-285750" algn="r" rtl="1">
              <a:lnSpc>
                <a:spcPct val="110000"/>
              </a:lnSpc>
            </a:pPr>
            <a:r>
              <a:rPr lang="he-IL" b="1" dirty="0">
                <a:solidFill>
                  <a:srgbClr val="92D050"/>
                </a:solidFill>
                <a:latin typeface="Calibri" panose="020F0502020204030204" pitchFamily="34" charset="0"/>
                <a:cs typeface="Arial" panose="020B0604020202020204" pitchFamily="34" charset="0"/>
              </a:rPr>
              <a:t>שמירת בקשות לתרומה / תרומות שבוצעו / אירועים שנפתחו</a:t>
            </a:r>
          </a:p>
          <a:p>
            <a:pPr lvl="2" indent="0" algn="r" rtl="1">
              <a:buNone/>
            </a:pPr>
            <a:endParaRPr lang="he-IL" sz="1400" b="1" dirty="0">
              <a:latin typeface="Calibri" panose="020F0502020204030204" pitchFamily="34" charset="0"/>
              <a:ea typeface="Calibri" panose="020F0502020204030204" pitchFamily="34" charset="0"/>
              <a:cs typeface="Arial" panose="020B0604020202020204" pitchFamily="34" charset="0"/>
            </a:endParaRPr>
          </a:p>
          <a:p>
            <a:pPr marL="1200150" lvl="1" indent="-514350" algn="r" rtl="1"/>
            <a:r>
              <a:rPr lang="he-IL" sz="1800" b="1" dirty="0">
                <a:latin typeface="Calibri" panose="020F0502020204030204" pitchFamily="34" charset="0"/>
                <a:ea typeface="Calibri" panose="020F0502020204030204" pitchFamily="34" charset="0"/>
                <a:cs typeface="Arial" panose="020B0604020202020204" pitchFamily="34" charset="0"/>
              </a:rPr>
              <a:t>יעילות ביצועיים:</a:t>
            </a:r>
          </a:p>
          <a:p>
            <a:pPr marL="1885950" lvl="3" indent="-285750" algn="r" rtl="1">
              <a:lnSpc>
                <a:spcPct val="110000"/>
              </a:lnSpc>
            </a:pPr>
            <a:r>
              <a:rPr lang="he-IL" b="1" dirty="0">
                <a:solidFill>
                  <a:srgbClr val="92D050"/>
                </a:solidFill>
                <a:latin typeface="Calibri" panose="020F0502020204030204" pitchFamily="34" charset="0"/>
                <a:cs typeface="Arial" panose="020B0604020202020204" pitchFamily="34" charset="0"/>
              </a:rPr>
              <a:t>כאשר משתמש מבקש נתונים זה יתבצע בזמן סביר</a:t>
            </a:r>
          </a:p>
          <a:p>
            <a:pPr lvl="2" indent="0" algn="r" rtl="1">
              <a:buNone/>
            </a:pPr>
            <a:endParaRPr lang="he-IL" sz="1400" b="1" dirty="0">
              <a:latin typeface="Calibri" panose="020F0502020204030204" pitchFamily="34" charset="0"/>
              <a:ea typeface="Calibri" panose="020F0502020204030204" pitchFamily="34" charset="0"/>
              <a:cs typeface="Arial" panose="020B0604020202020204" pitchFamily="34" charset="0"/>
            </a:endParaRPr>
          </a:p>
          <a:p>
            <a:pPr marL="1200150" lvl="1" indent="-514350" algn="r" rtl="1"/>
            <a:r>
              <a:rPr lang="he-IL" sz="1800" b="1" dirty="0">
                <a:effectLst/>
                <a:latin typeface="Calibri" panose="020F0502020204030204" pitchFamily="34" charset="0"/>
                <a:ea typeface="Calibri" panose="020F0502020204030204" pitchFamily="34" charset="0"/>
                <a:cs typeface="Arial" panose="020B0604020202020204" pitchFamily="34" charset="0"/>
              </a:rPr>
              <a:t>שימושיות</a:t>
            </a:r>
            <a:r>
              <a:rPr lang="he-IL" sz="1800" b="1" dirty="0">
                <a:latin typeface="Calibri" panose="020F0502020204030204" pitchFamily="34" charset="0"/>
                <a:ea typeface="Calibri" panose="020F0502020204030204" pitchFamily="34" charset="0"/>
                <a:cs typeface="Arial" panose="020B0604020202020204" pitchFamily="34" charset="0"/>
              </a:rPr>
              <a:t>:</a:t>
            </a:r>
            <a:endParaRPr lang="he-IL" sz="1800" b="1" dirty="0">
              <a:effectLst/>
              <a:latin typeface="Calibri" panose="020F0502020204030204" pitchFamily="34" charset="0"/>
              <a:ea typeface="Calibri" panose="020F0502020204030204" pitchFamily="34" charset="0"/>
              <a:cs typeface="Arial" panose="020B0604020202020204" pitchFamily="34" charset="0"/>
            </a:endParaRPr>
          </a:p>
          <a:p>
            <a:pPr marL="1885950" lvl="3" indent="-285750" algn="r" rtl="1">
              <a:lnSpc>
                <a:spcPct val="110000"/>
              </a:lnSpc>
            </a:pPr>
            <a:r>
              <a:rPr lang="he-IL" b="1" dirty="0">
                <a:solidFill>
                  <a:srgbClr val="92D050"/>
                </a:solidFill>
                <a:latin typeface="Calibri" panose="020F0502020204030204" pitchFamily="34" charset="0"/>
                <a:cs typeface="Arial" panose="020B0604020202020204" pitchFamily="34" charset="0"/>
              </a:rPr>
              <a:t>אפליקציה עם </a:t>
            </a:r>
            <a:r>
              <a:rPr lang="en-US" b="1" dirty="0">
                <a:solidFill>
                  <a:srgbClr val="92D050"/>
                </a:solidFill>
                <a:latin typeface="Calibri" panose="020F0502020204030204" pitchFamily="34" charset="0"/>
                <a:cs typeface="Arial" panose="020B0604020202020204" pitchFamily="34" charset="0"/>
              </a:rPr>
              <a:t>UI</a:t>
            </a:r>
            <a:r>
              <a:rPr lang="he-IL" b="1" dirty="0">
                <a:solidFill>
                  <a:srgbClr val="92D050"/>
                </a:solidFill>
                <a:latin typeface="Calibri" panose="020F0502020204030204" pitchFamily="34" charset="0"/>
                <a:cs typeface="Arial" panose="020B0604020202020204" pitchFamily="34" charset="0"/>
              </a:rPr>
              <a:t> ידידותי ומובן למשתמש</a:t>
            </a:r>
          </a:p>
          <a:p>
            <a:pPr lvl="2" indent="0" algn="r" rtl="1">
              <a:buNone/>
            </a:pPr>
            <a:endParaRPr lang="he-IL" sz="1400" b="1" dirty="0">
              <a:effectLst/>
              <a:latin typeface="Calibri" panose="020F0502020204030204" pitchFamily="34" charset="0"/>
              <a:ea typeface="Calibri" panose="020F0502020204030204" pitchFamily="34" charset="0"/>
              <a:cs typeface="Arial" panose="020B0604020202020204" pitchFamily="34" charset="0"/>
            </a:endParaRPr>
          </a:p>
          <a:p>
            <a:pPr marL="1200150" lvl="1" indent="-514350" algn="r" rtl="1"/>
            <a:r>
              <a:rPr lang="he-IL" sz="1800" b="1" dirty="0">
                <a:effectLst/>
                <a:latin typeface="Calibri" panose="020F0502020204030204" pitchFamily="34" charset="0"/>
                <a:ea typeface="Calibri" panose="020F0502020204030204" pitchFamily="34" charset="0"/>
                <a:cs typeface="Arial" panose="020B0604020202020204" pitchFamily="34" charset="0"/>
              </a:rPr>
              <a:t>אמינות:</a:t>
            </a:r>
            <a:endParaRPr lang="he-IL" sz="1800" b="1" dirty="0">
              <a:latin typeface="Calibri" panose="020F0502020204030204" pitchFamily="34" charset="0"/>
              <a:ea typeface="Calibri" panose="020F0502020204030204" pitchFamily="34" charset="0"/>
              <a:cs typeface="Arial" panose="020B0604020202020204" pitchFamily="34" charset="0"/>
            </a:endParaRPr>
          </a:p>
          <a:p>
            <a:pPr marL="1885950" lvl="3" indent="-285750" algn="r" rtl="1">
              <a:lnSpc>
                <a:spcPct val="110000"/>
              </a:lnSpc>
            </a:pPr>
            <a:r>
              <a:rPr lang="he-IL" b="1" dirty="0">
                <a:solidFill>
                  <a:srgbClr val="92D050"/>
                </a:solidFill>
                <a:latin typeface="Calibri" panose="020F0502020204030204" pitchFamily="34" charset="0"/>
                <a:cs typeface="Arial" panose="020B0604020202020204" pitchFamily="34" charset="0"/>
              </a:rPr>
              <a:t>האפליקציה תפעל ללא תקלות לאורך זמן</a:t>
            </a:r>
          </a:p>
          <a:p>
            <a:pPr lvl="2" indent="0" algn="r" rtl="1">
              <a:buNone/>
            </a:pPr>
            <a:endParaRPr lang="he-IL" sz="1400" b="1" dirty="0">
              <a:latin typeface="Calibri" panose="020F0502020204030204" pitchFamily="34" charset="0"/>
              <a:ea typeface="Calibri" panose="020F0502020204030204" pitchFamily="34" charset="0"/>
              <a:cs typeface="Arial" panose="020B0604020202020204" pitchFamily="34" charset="0"/>
            </a:endParaRPr>
          </a:p>
          <a:p>
            <a:pPr marL="1200150" lvl="1" indent="-514350" algn="r" rtl="1"/>
            <a:r>
              <a:rPr lang="he-IL" sz="1800" b="1" dirty="0">
                <a:effectLst/>
                <a:latin typeface="Calibri" panose="020F0502020204030204" pitchFamily="34" charset="0"/>
                <a:ea typeface="Calibri" panose="020F0502020204030204" pitchFamily="34" charset="0"/>
                <a:cs typeface="Arial" panose="020B0604020202020204" pitchFamily="34" charset="0"/>
              </a:rPr>
              <a:t>זמינות</a:t>
            </a:r>
            <a:r>
              <a:rPr lang="he-IL" sz="1800" b="1" dirty="0">
                <a:latin typeface="Calibri" panose="020F0502020204030204" pitchFamily="34" charset="0"/>
                <a:ea typeface="Calibri" panose="020F0502020204030204" pitchFamily="34" charset="0"/>
                <a:cs typeface="Arial" panose="020B0604020202020204" pitchFamily="34" charset="0"/>
              </a:rPr>
              <a:t>:</a:t>
            </a:r>
            <a:r>
              <a:rPr lang="he-IL" sz="1800" b="1" dirty="0">
                <a:effectLst/>
                <a:latin typeface="Calibri" panose="020F0502020204030204" pitchFamily="34" charset="0"/>
                <a:ea typeface="Calibri" panose="020F0502020204030204" pitchFamily="34" charset="0"/>
                <a:cs typeface="Arial" panose="020B0604020202020204" pitchFamily="34" charset="0"/>
              </a:rPr>
              <a:t> </a:t>
            </a:r>
          </a:p>
          <a:p>
            <a:pPr marL="1885950" lvl="3" indent="-285750" algn="r" rtl="1">
              <a:lnSpc>
                <a:spcPct val="110000"/>
              </a:lnSpc>
            </a:pPr>
            <a:r>
              <a:rPr lang="he-IL" b="1" dirty="0">
                <a:solidFill>
                  <a:srgbClr val="92D050"/>
                </a:solidFill>
                <a:latin typeface="Calibri" panose="020F0502020204030204" pitchFamily="34" charset="0"/>
                <a:cs typeface="Arial" panose="020B0604020202020204" pitchFamily="34" charset="0"/>
              </a:rPr>
              <a:t>האפליקציה לא תקרוס במעבר בין דפים </a:t>
            </a:r>
          </a:p>
          <a:p>
            <a:pPr marL="1885950" lvl="3" indent="-285750" algn="r" rtl="1">
              <a:lnSpc>
                <a:spcPct val="110000"/>
              </a:lnSpc>
            </a:pPr>
            <a:r>
              <a:rPr lang="he-IL" b="1" dirty="0">
                <a:solidFill>
                  <a:srgbClr val="92D050"/>
                </a:solidFill>
                <a:latin typeface="Calibri" panose="020F0502020204030204" pitchFamily="34" charset="0"/>
                <a:cs typeface="Arial" panose="020B0604020202020204" pitchFamily="34" charset="0"/>
              </a:rPr>
              <a:t>בעיות שרת / לקוח לא ישפיעו על זמינות האפליקציה. </a:t>
            </a:r>
          </a:p>
          <a:p>
            <a:pPr marL="1885950" lvl="3" indent="-285750" algn="r" rtl="1">
              <a:lnSpc>
                <a:spcPct val="110000"/>
              </a:lnSpc>
            </a:pPr>
            <a:r>
              <a:rPr lang="he-IL" b="1" dirty="0">
                <a:solidFill>
                  <a:srgbClr val="92D050"/>
                </a:solidFill>
                <a:latin typeface="Calibri" panose="020F0502020204030204" pitchFamily="34" charset="0"/>
                <a:cs typeface="Arial" panose="020B0604020202020204" pitchFamily="34" charset="0"/>
              </a:rPr>
              <a:t>החזרת שגיאות למשתמש בהתאם</a:t>
            </a:r>
          </a:p>
          <a:p>
            <a:pPr marL="1657350" lvl="2" indent="-514350" algn="r" rtl="1"/>
            <a:endParaRPr lang="he-IL" sz="1400" b="1" dirty="0">
              <a:effectLst/>
              <a:latin typeface="Calibri" panose="020F0502020204030204" pitchFamily="34" charset="0"/>
              <a:ea typeface="Calibri" panose="020F0502020204030204" pitchFamily="34" charset="0"/>
              <a:cs typeface="Arial" panose="020B0604020202020204" pitchFamily="34" charset="0"/>
            </a:endParaRPr>
          </a:p>
          <a:p>
            <a:pPr marL="1200150" lvl="1" indent="-514350" algn="r" rtl="1"/>
            <a:r>
              <a:rPr lang="he-IL" sz="1800" b="1" dirty="0">
                <a:effectLst/>
                <a:latin typeface="Calibri" panose="020F0502020204030204" pitchFamily="34" charset="0"/>
                <a:ea typeface="Calibri" panose="020F0502020204030204" pitchFamily="34" charset="0"/>
                <a:cs typeface="Arial" panose="020B0604020202020204" pitchFamily="34" charset="0"/>
              </a:rPr>
              <a:t>בטחון:</a:t>
            </a:r>
            <a:r>
              <a:rPr lang="he-IL" sz="1800" b="1" dirty="0">
                <a:latin typeface="Calibri" panose="020F0502020204030204" pitchFamily="34" charset="0"/>
                <a:ea typeface="Calibri" panose="020F0502020204030204" pitchFamily="34" charset="0"/>
                <a:cs typeface="Arial" panose="020B0604020202020204" pitchFamily="34" charset="0"/>
              </a:rPr>
              <a:t> </a:t>
            </a:r>
          </a:p>
          <a:p>
            <a:pPr marL="1885950" lvl="3" indent="-285750" algn="r" rtl="1">
              <a:lnSpc>
                <a:spcPct val="110000"/>
              </a:lnSpc>
            </a:pPr>
            <a:r>
              <a:rPr lang="he-IL" sz="1900" b="1" dirty="0">
                <a:solidFill>
                  <a:srgbClr val="92D050"/>
                </a:solidFill>
                <a:latin typeface="Calibri" panose="020F0502020204030204" pitchFamily="34" charset="0"/>
                <a:cs typeface="Arial" panose="020B0604020202020204" pitchFamily="34" charset="0"/>
              </a:rPr>
              <a:t>שמירת סיסמאות במסד הנתונים עם הצפנת </a:t>
            </a:r>
            <a:r>
              <a:rPr lang="en-US" sz="1900" b="1" dirty="0">
                <a:solidFill>
                  <a:srgbClr val="92D050"/>
                </a:solidFill>
                <a:latin typeface="Calibri" panose="020F0502020204030204" pitchFamily="34" charset="0"/>
                <a:cs typeface="Arial" panose="020B0604020202020204" pitchFamily="34" charset="0"/>
              </a:rPr>
              <a:t>HASH</a:t>
            </a:r>
            <a:endParaRPr lang="he-IL" sz="1900" b="1" dirty="0">
              <a:solidFill>
                <a:srgbClr val="92D050"/>
              </a:solidFill>
              <a:latin typeface="Calibri" panose="020F0502020204030204" pitchFamily="34" charset="0"/>
              <a:cs typeface="Arial" panose="020B0604020202020204" pitchFamily="34" charset="0"/>
            </a:endParaRPr>
          </a:p>
          <a:p>
            <a:pPr marL="1200150" lvl="1" indent="-514350" algn="r" rtl="1"/>
            <a:endParaRPr lang="he-IL" sz="1800" b="1" dirty="0">
              <a:latin typeface="Calibri" panose="020F0502020204030204" pitchFamily="34" charset="0"/>
              <a:ea typeface="Calibri" panose="020F0502020204030204" pitchFamily="34" charset="0"/>
              <a:cs typeface="Arial" panose="020B0604020202020204" pitchFamily="34" charset="0"/>
            </a:endParaRPr>
          </a:p>
          <a:p>
            <a:pPr marL="1200150" lvl="1" indent="-514350" algn="r" rtl="1"/>
            <a:endParaRPr lang="en-US" sz="1400" b="1" dirty="0"/>
          </a:p>
        </p:txBody>
      </p:sp>
    </p:spTree>
    <p:extLst>
      <p:ext uri="{BB962C8B-B14F-4D97-AF65-F5344CB8AC3E}">
        <p14:creationId xmlns:p14="http://schemas.microsoft.com/office/powerpoint/2010/main" val="4114576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 name="PlaceHolder 1"/>
          <p:cNvSpPr>
            <a:spLocks noGrp="1"/>
          </p:cNvSpPr>
          <p:nvPr>
            <p:ph type="title"/>
          </p:nvPr>
        </p:nvSpPr>
        <p:spPr>
          <a:xfrm>
            <a:off x="654120" y="180000"/>
            <a:ext cx="10505880" cy="586080"/>
          </a:xfrm>
          <a:prstGeom prst="rect">
            <a:avLst/>
          </a:prstGeom>
          <a:noFill/>
          <a:ln w="0">
            <a:noFill/>
          </a:ln>
        </p:spPr>
        <p:txBody>
          <a:bodyPr anchor="b">
            <a:noAutofit/>
          </a:bodyPr>
          <a:lstStyle/>
          <a:p>
            <a:pPr algn="ctr" rtl="1">
              <a:lnSpc>
                <a:spcPct val="75000"/>
              </a:lnSpc>
            </a:pPr>
            <a:r>
              <a:rPr lang="he-IL" sz="3200" b="1" spc="-1" dirty="0">
                <a:solidFill>
                  <a:srgbClr val="FFFFFF"/>
                </a:solidFill>
                <a:latin typeface="바탕"/>
              </a:rPr>
              <a:t>תרשימי </a:t>
            </a:r>
            <a:r>
              <a:rPr lang="en-US" sz="3200" b="1" spc="-1" dirty="0">
                <a:solidFill>
                  <a:srgbClr val="FFFFFF"/>
                </a:solidFill>
                <a:latin typeface="바탕"/>
              </a:rPr>
              <a:t>UML</a:t>
            </a:r>
            <a:r>
              <a:rPr lang="he-IL" sz="3200" b="1" spc="-1" dirty="0">
                <a:solidFill>
                  <a:srgbClr val="FFFFFF"/>
                </a:solidFill>
                <a:latin typeface="바탕"/>
              </a:rPr>
              <a:t> – </a:t>
            </a:r>
            <a:r>
              <a:rPr lang="en-US" sz="3200" b="1" spc="-1" dirty="0">
                <a:solidFill>
                  <a:srgbClr val="FFFFFF"/>
                </a:solidFill>
                <a:latin typeface="바탕"/>
              </a:rPr>
              <a:t>Use-case diagram</a:t>
            </a:r>
            <a:endParaRPr lang="en-US" sz="3200" b="1" dirty="0"/>
          </a:p>
        </p:txBody>
      </p:sp>
      <p:sp>
        <p:nvSpPr>
          <p:cNvPr id="394" name="PlaceHolder 2"/>
          <p:cNvSpPr>
            <a:spLocks noGrp="1"/>
          </p:cNvSpPr>
          <p:nvPr>
            <p:ph type="sldNum" idx="18"/>
          </p:nvPr>
        </p:nvSpPr>
        <p:spPr>
          <a:xfrm>
            <a:off x="8767440" y="6183360"/>
            <a:ext cx="2593080" cy="364680"/>
          </a:xfrm>
          <a:prstGeom prst="rect">
            <a:avLst/>
          </a:prstGeom>
          <a:noFill/>
          <a:ln w="0">
            <a:noFill/>
          </a:ln>
        </p:spPr>
        <p:txBody>
          <a:bodyPr lIns="0" tIns="0" rIns="0" anchor="ctr">
            <a:noAutofit/>
          </a:bodyPr>
          <a:lstStyle>
            <a:lvl1pPr algn="r">
              <a:lnSpc>
                <a:spcPct val="100000"/>
              </a:lnSpc>
              <a:buNone/>
              <a:defRPr lang="en-US" sz="1000" b="0" strike="noStrike" cap="all" spc="-1">
                <a:solidFill>
                  <a:srgbClr val="FFFFFF"/>
                </a:solidFill>
                <a:latin typeface="Corbel"/>
              </a:defRPr>
            </a:lvl1pPr>
          </a:lstStyle>
          <a:p>
            <a:pPr algn="r">
              <a:lnSpc>
                <a:spcPct val="100000"/>
              </a:lnSpc>
              <a:buNone/>
            </a:pPr>
            <a:r>
              <a:rPr lang="en-US" sz="1000" b="0" strike="noStrike" cap="all" spc="-1">
                <a:solidFill>
                  <a:srgbClr val="FFFFFF"/>
                </a:solidFill>
                <a:latin typeface="Corbel"/>
              </a:rPr>
              <a:t>Page 0</a:t>
            </a:r>
            <a:fld id="{78DDB459-88AD-4A6B-B3A3-F5754E3EFB1D}" type="slidenum">
              <a:rPr lang="en-US" sz="1000" b="0" strike="noStrike" cap="all" spc="-1">
                <a:solidFill>
                  <a:srgbClr val="FFFFFF"/>
                </a:solidFill>
                <a:latin typeface="Corbel"/>
              </a:rPr>
              <a:t>5</a:t>
            </a:fld>
            <a:endParaRPr lang="en-IL" sz="1000" b="0" strike="noStrike" spc="-1">
              <a:latin typeface="Times New Roman"/>
            </a:endParaRPr>
          </a:p>
        </p:txBody>
      </p:sp>
      <p:pic>
        <p:nvPicPr>
          <p:cNvPr id="395" name="Picture 5" descr="A green letters on a black background"/>
          <p:cNvPicPr/>
          <p:nvPr/>
        </p:nvPicPr>
        <p:blipFill>
          <a:blip r:embed="rId2"/>
          <a:stretch/>
        </p:blipFill>
        <p:spPr>
          <a:xfrm>
            <a:off x="357480" y="6339240"/>
            <a:ext cx="1684800" cy="338400"/>
          </a:xfrm>
          <a:prstGeom prst="rect">
            <a:avLst/>
          </a:prstGeom>
          <a:ln w="0">
            <a:noFill/>
          </a:ln>
        </p:spPr>
      </p:pic>
      <p:pic>
        <p:nvPicPr>
          <p:cNvPr id="396" name="Picture 395"/>
          <p:cNvPicPr/>
          <p:nvPr/>
        </p:nvPicPr>
        <p:blipFill>
          <a:blip r:embed="rId3"/>
          <a:stretch/>
        </p:blipFill>
        <p:spPr>
          <a:xfrm>
            <a:off x="2123920" y="1104480"/>
            <a:ext cx="6643520" cy="5573160"/>
          </a:xfrm>
          <a:prstGeom prst="rect">
            <a:avLst/>
          </a:prstGeom>
          <a:ln w="0">
            <a:noFill/>
          </a:ln>
        </p:spPr>
      </p:pic>
      <p:sp>
        <p:nvSpPr>
          <p:cNvPr id="399" name="TextBox 398"/>
          <p:cNvSpPr txBox="1"/>
          <p:nvPr/>
        </p:nvSpPr>
        <p:spPr>
          <a:xfrm>
            <a:off x="9100750" y="978645"/>
            <a:ext cx="2939368" cy="1406972"/>
          </a:xfrm>
          <a:prstGeom prst="rect">
            <a:avLst/>
          </a:prstGeom>
          <a:noFill/>
          <a:ln w="0">
            <a:noFill/>
          </a:ln>
        </p:spPr>
        <p:txBody>
          <a:bodyPr lIns="90000" tIns="45000" rIns="90000" bIns="45000" anchor="t">
            <a:noAutofit/>
          </a:bodyPr>
          <a:lstStyle/>
          <a:p>
            <a:pPr algn="r" rtl="1"/>
            <a:r>
              <a:rPr lang="he-IL" sz="3200" b="1" spc="-1" dirty="0">
                <a:solidFill>
                  <a:schemeClr val="bg1"/>
                </a:solidFill>
                <a:latin typeface="Arial"/>
              </a:rPr>
              <a:t>מבט על לכל פונצקיונליות אפשרית עבור חיילים ותורמים</a:t>
            </a:r>
            <a:endParaRPr lang="en-IL" sz="3200" b="1" spc="-1" dirty="0">
              <a:solidFill>
                <a:schemeClr val="bg1"/>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ECC2F4-1055-A483-9C47-855B582DCE8E}"/>
            </a:ext>
          </a:extLst>
        </p:cNvPr>
        <p:cNvGrpSpPr/>
        <p:nvPr/>
      </p:nvGrpSpPr>
      <p:grpSpPr>
        <a:xfrm>
          <a:off x="0" y="0"/>
          <a:ext cx="0" cy="0"/>
          <a:chOff x="0" y="0"/>
          <a:chExt cx="0" cy="0"/>
        </a:xfrm>
      </p:grpSpPr>
      <p:sp>
        <p:nvSpPr>
          <p:cNvPr id="393" name="PlaceHolder 1">
            <a:extLst>
              <a:ext uri="{FF2B5EF4-FFF2-40B4-BE49-F238E27FC236}">
                <a16:creationId xmlns:a16="http://schemas.microsoft.com/office/drawing/2014/main" id="{98AFB2B2-3344-A35D-19DB-F7C0BF7B4F7B}"/>
              </a:ext>
            </a:extLst>
          </p:cNvPr>
          <p:cNvSpPr>
            <a:spLocks noGrp="1"/>
          </p:cNvSpPr>
          <p:nvPr>
            <p:ph type="title"/>
          </p:nvPr>
        </p:nvSpPr>
        <p:spPr>
          <a:xfrm>
            <a:off x="654120" y="180000"/>
            <a:ext cx="10505880" cy="586080"/>
          </a:xfrm>
          <a:prstGeom prst="rect">
            <a:avLst/>
          </a:prstGeom>
          <a:noFill/>
          <a:ln w="0">
            <a:noFill/>
          </a:ln>
        </p:spPr>
        <p:txBody>
          <a:bodyPr anchor="b">
            <a:noAutofit/>
          </a:bodyPr>
          <a:lstStyle/>
          <a:p>
            <a:pPr algn="ctr" rtl="1">
              <a:lnSpc>
                <a:spcPct val="75000"/>
              </a:lnSpc>
            </a:pPr>
            <a:r>
              <a:rPr lang="he-IL" sz="3200" b="1" spc="-1" dirty="0">
                <a:solidFill>
                  <a:srgbClr val="FFFFFF"/>
                </a:solidFill>
                <a:latin typeface="바탕"/>
              </a:rPr>
              <a:t>תרשימי </a:t>
            </a:r>
            <a:r>
              <a:rPr lang="en-US" sz="3200" b="1" spc="-1" dirty="0">
                <a:solidFill>
                  <a:srgbClr val="FFFFFF"/>
                </a:solidFill>
                <a:latin typeface="바탕"/>
              </a:rPr>
              <a:t>UML</a:t>
            </a:r>
            <a:r>
              <a:rPr lang="he-IL" sz="3200" b="1" spc="-1" dirty="0">
                <a:solidFill>
                  <a:srgbClr val="FFFFFF"/>
                </a:solidFill>
                <a:latin typeface="바탕"/>
              </a:rPr>
              <a:t> – </a:t>
            </a:r>
            <a:r>
              <a:rPr lang="en-US" sz="3200" b="1" spc="-1" dirty="0">
                <a:solidFill>
                  <a:srgbClr val="FFFFFF"/>
                </a:solidFill>
                <a:latin typeface="바탕"/>
              </a:rPr>
              <a:t>Activity diagram</a:t>
            </a:r>
            <a:endParaRPr lang="en-US" sz="3200" b="1" dirty="0"/>
          </a:p>
        </p:txBody>
      </p:sp>
      <p:sp>
        <p:nvSpPr>
          <p:cNvPr id="394" name="PlaceHolder 2">
            <a:extLst>
              <a:ext uri="{FF2B5EF4-FFF2-40B4-BE49-F238E27FC236}">
                <a16:creationId xmlns:a16="http://schemas.microsoft.com/office/drawing/2014/main" id="{89B1295D-EBA9-05A7-86CD-84A2F0116227}"/>
              </a:ext>
            </a:extLst>
          </p:cNvPr>
          <p:cNvSpPr>
            <a:spLocks noGrp="1"/>
          </p:cNvSpPr>
          <p:nvPr>
            <p:ph type="sldNum" idx="18"/>
          </p:nvPr>
        </p:nvSpPr>
        <p:spPr>
          <a:xfrm>
            <a:off x="8767440" y="6183360"/>
            <a:ext cx="2593080" cy="364680"/>
          </a:xfrm>
          <a:prstGeom prst="rect">
            <a:avLst/>
          </a:prstGeom>
          <a:noFill/>
          <a:ln w="0">
            <a:noFill/>
          </a:ln>
        </p:spPr>
        <p:txBody>
          <a:bodyPr lIns="0" tIns="0" rIns="0" anchor="ctr">
            <a:noAutofit/>
          </a:bodyPr>
          <a:lstStyle>
            <a:lvl1pPr algn="r">
              <a:lnSpc>
                <a:spcPct val="100000"/>
              </a:lnSpc>
              <a:buNone/>
              <a:defRPr lang="en-US" sz="1000" b="0" strike="noStrike" cap="all" spc="-1">
                <a:solidFill>
                  <a:srgbClr val="FFFFFF"/>
                </a:solidFill>
                <a:latin typeface="Corbel"/>
              </a:defRPr>
            </a:lvl1pPr>
          </a:lstStyle>
          <a:p>
            <a:pPr algn="r">
              <a:lnSpc>
                <a:spcPct val="100000"/>
              </a:lnSpc>
              <a:buNone/>
            </a:pPr>
            <a:r>
              <a:rPr lang="en-US" sz="1000" b="0" strike="noStrike" cap="all" spc="-1">
                <a:solidFill>
                  <a:srgbClr val="FFFFFF"/>
                </a:solidFill>
                <a:latin typeface="Corbel"/>
              </a:rPr>
              <a:t>Page 0</a:t>
            </a:r>
            <a:fld id="{78DDB459-88AD-4A6B-B3A3-F5754E3EFB1D}" type="slidenum">
              <a:rPr lang="en-US" sz="1000" b="0" strike="noStrike" cap="all" spc="-1">
                <a:solidFill>
                  <a:srgbClr val="FFFFFF"/>
                </a:solidFill>
                <a:latin typeface="Corbel"/>
              </a:rPr>
              <a:t>6</a:t>
            </a:fld>
            <a:endParaRPr lang="en-IL" sz="1000" b="0" strike="noStrike" spc="-1">
              <a:latin typeface="Times New Roman"/>
            </a:endParaRPr>
          </a:p>
        </p:txBody>
      </p:sp>
      <p:pic>
        <p:nvPicPr>
          <p:cNvPr id="395" name="Picture 5" descr="A green letters on a black background">
            <a:extLst>
              <a:ext uri="{FF2B5EF4-FFF2-40B4-BE49-F238E27FC236}">
                <a16:creationId xmlns:a16="http://schemas.microsoft.com/office/drawing/2014/main" id="{16F6C1CC-B812-8DA6-CE77-DCFA13583979}"/>
              </a:ext>
            </a:extLst>
          </p:cNvPr>
          <p:cNvPicPr/>
          <p:nvPr/>
        </p:nvPicPr>
        <p:blipFill>
          <a:blip r:embed="rId2"/>
          <a:stretch/>
        </p:blipFill>
        <p:spPr>
          <a:xfrm>
            <a:off x="357480" y="6339240"/>
            <a:ext cx="1684800" cy="338400"/>
          </a:xfrm>
          <a:prstGeom prst="rect">
            <a:avLst/>
          </a:prstGeom>
          <a:ln w="0">
            <a:noFill/>
          </a:ln>
        </p:spPr>
      </p:pic>
      <p:pic>
        <p:nvPicPr>
          <p:cNvPr id="397" name="Picture 396">
            <a:extLst>
              <a:ext uri="{FF2B5EF4-FFF2-40B4-BE49-F238E27FC236}">
                <a16:creationId xmlns:a16="http://schemas.microsoft.com/office/drawing/2014/main" id="{983CE8A4-090B-F2E9-50FB-F737A9CA4EBC}"/>
              </a:ext>
            </a:extLst>
          </p:cNvPr>
          <p:cNvPicPr/>
          <p:nvPr/>
        </p:nvPicPr>
        <p:blipFill>
          <a:blip r:embed="rId3"/>
          <a:stretch/>
        </p:blipFill>
        <p:spPr>
          <a:xfrm>
            <a:off x="2588213" y="1331472"/>
            <a:ext cx="7015574" cy="5346168"/>
          </a:xfrm>
          <a:prstGeom prst="rect">
            <a:avLst/>
          </a:prstGeom>
          <a:ln w="0">
            <a:noFill/>
          </a:ln>
        </p:spPr>
      </p:pic>
      <p:sp>
        <p:nvSpPr>
          <p:cNvPr id="398" name="TextBox 397">
            <a:extLst>
              <a:ext uri="{FF2B5EF4-FFF2-40B4-BE49-F238E27FC236}">
                <a16:creationId xmlns:a16="http://schemas.microsoft.com/office/drawing/2014/main" id="{DEA9B62F-DDA0-737B-5998-6D4919ECCA82}"/>
              </a:ext>
            </a:extLst>
          </p:cNvPr>
          <p:cNvSpPr txBox="1"/>
          <p:nvPr/>
        </p:nvSpPr>
        <p:spPr>
          <a:xfrm>
            <a:off x="4716185" y="849845"/>
            <a:ext cx="7238520" cy="346320"/>
          </a:xfrm>
          <a:prstGeom prst="rect">
            <a:avLst/>
          </a:prstGeom>
          <a:noFill/>
          <a:ln w="0">
            <a:noFill/>
          </a:ln>
        </p:spPr>
        <p:txBody>
          <a:bodyPr lIns="90000" tIns="45000" rIns="90000" bIns="45000" anchor="t">
            <a:noAutofit/>
          </a:bodyPr>
          <a:lstStyle/>
          <a:p>
            <a:pPr algn="r" rtl="1">
              <a:buNone/>
            </a:pPr>
            <a:r>
              <a:rPr lang="he-IL" sz="1800" b="1" strike="noStrike" spc="-1" dirty="0">
                <a:solidFill>
                  <a:schemeClr val="bg1"/>
                </a:solidFill>
                <a:latin typeface="Arial"/>
              </a:rPr>
              <a:t>תיאור של חייל שנכנס לעמוד היסטוריית הבקשות שלו והסתעפויות האפשריות</a:t>
            </a:r>
            <a:endParaRPr lang="en-IL" sz="1800" b="1" strike="noStrike" spc="-1" dirty="0">
              <a:solidFill>
                <a:schemeClr val="bg1"/>
              </a:solidFill>
              <a:latin typeface="Arial"/>
            </a:endParaRPr>
          </a:p>
        </p:txBody>
      </p:sp>
    </p:spTree>
    <p:extLst>
      <p:ext uri="{BB962C8B-B14F-4D97-AF65-F5344CB8AC3E}">
        <p14:creationId xmlns:p14="http://schemas.microsoft.com/office/powerpoint/2010/main" val="3299570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4F3920-A57A-5872-473D-5D88BB2EC112}"/>
            </a:ext>
          </a:extLst>
        </p:cNvPr>
        <p:cNvGrpSpPr/>
        <p:nvPr/>
      </p:nvGrpSpPr>
      <p:grpSpPr>
        <a:xfrm>
          <a:off x="0" y="0"/>
          <a:ext cx="0" cy="0"/>
          <a:chOff x="0" y="0"/>
          <a:chExt cx="0" cy="0"/>
        </a:xfrm>
      </p:grpSpPr>
      <p:sp>
        <p:nvSpPr>
          <p:cNvPr id="400" name="PlaceHolder 1">
            <a:extLst>
              <a:ext uri="{FF2B5EF4-FFF2-40B4-BE49-F238E27FC236}">
                <a16:creationId xmlns:a16="http://schemas.microsoft.com/office/drawing/2014/main" id="{44A56557-E77F-00B3-FBFA-C7ABC6BDEABF}"/>
              </a:ext>
            </a:extLst>
          </p:cNvPr>
          <p:cNvSpPr>
            <a:spLocks noGrp="1"/>
          </p:cNvSpPr>
          <p:nvPr>
            <p:ph type="title"/>
          </p:nvPr>
        </p:nvSpPr>
        <p:spPr>
          <a:xfrm>
            <a:off x="767880" y="440640"/>
            <a:ext cx="10505880" cy="586080"/>
          </a:xfrm>
          <a:prstGeom prst="rect">
            <a:avLst/>
          </a:prstGeom>
          <a:noFill/>
          <a:ln w="0">
            <a:noFill/>
          </a:ln>
        </p:spPr>
        <p:txBody>
          <a:bodyPr anchor="b">
            <a:noAutofit/>
          </a:bodyPr>
          <a:lstStyle/>
          <a:p>
            <a:pPr algn="ctr" rtl="1">
              <a:lnSpc>
                <a:spcPct val="75000"/>
              </a:lnSpc>
            </a:pPr>
            <a:r>
              <a:rPr lang="he-IL" sz="3200" b="1" spc="-1" dirty="0">
                <a:solidFill>
                  <a:srgbClr val="FFFFFF"/>
                </a:solidFill>
                <a:latin typeface="바탕"/>
              </a:rPr>
              <a:t>תרשימי </a:t>
            </a:r>
            <a:r>
              <a:rPr lang="en-US" sz="3200" b="1" spc="-1" dirty="0">
                <a:solidFill>
                  <a:srgbClr val="FFFFFF"/>
                </a:solidFill>
                <a:latin typeface="바탕"/>
              </a:rPr>
              <a:t>UML</a:t>
            </a:r>
            <a:r>
              <a:rPr lang="he-IL" sz="3200" b="1" spc="-1" dirty="0">
                <a:solidFill>
                  <a:srgbClr val="FFFFFF"/>
                </a:solidFill>
                <a:latin typeface="바탕"/>
              </a:rPr>
              <a:t> - </a:t>
            </a:r>
            <a:r>
              <a:rPr lang="en-US" sz="3200" b="1" spc="-1" dirty="0">
                <a:solidFill>
                  <a:srgbClr val="FFFFFF"/>
                </a:solidFill>
                <a:latin typeface="바탕"/>
              </a:rPr>
              <a:t>state machine</a:t>
            </a:r>
          </a:p>
        </p:txBody>
      </p:sp>
      <p:sp>
        <p:nvSpPr>
          <p:cNvPr id="401" name="PlaceHolder 2">
            <a:extLst>
              <a:ext uri="{FF2B5EF4-FFF2-40B4-BE49-F238E27FC236}">
                <a16:creationId xmlns:a16="http://schemas.microsoft.com/office/drawing/2014/main" id="{6A228C07-08B1-07C4-595C-B0F7205662AE}"/>
              </a:ext>
            </a:extLst>
          </p:cNvPr>
          <p:cNvSpPr>
            <a:spLocks noGrp="1"/>
          </p:cNvSpPr>
          <p:nvPr>
            <p:ph type="sldNum" idx="19"/>
          </p:nvPr>
        </p:nvSpPr>
        <p:spPr>
          <a:xfrm>
            <a:off x="8767440" y="6183360"/>
            <a:ext cx="2593080" cy="364680"/>
          </a:xfrm>
          <a:prstGeom prst="rect">
            <a:avLst/>
          </a:prstGeom>
          <a:noFill/>
          <a:ln w="0">
            <a:noFill/>
          </a:ln>
        </p:spPr>
        <p:txBody>
          <a:bodyPr lIns="0" tIns="0" rIns="0" anchor="ctr">
            <a:noAutofit/>
          </a:bodyPr>
          <a:lstStyle>
            <a:lvl1pPr algn="r">
              <a:lnSpc>
                <a:spcPct val="100000"/>
              </a:lnSpc>
              <a:buNone/>
              <a:defRPr lang="en-US" sz="1000" b="0" strike="noStrike" cap="all" spc="-1">
                <a:solidFill>
                  <a:srgbClr val="FFFFFF"/>
                </a:solidFill>
                <a:latin typeface="Corbel"/>
              </a:defRPr>
            </a:lvl1pPr>
          </a:lstStyle>
          <a:p>
            <a:pPr algn="r">
              <a:lnSpc>
                <a:spcPct val="100000"/>
              </a:lnSpc>
              <a:buNone/>
            </a:pPr>
            <a:r>
              <a:rPr lang="en-US" sz="1000" b="0" strike="noStrike" cap="all" spc="-1">
                <a:solidFill>
                  <a:srgbClr val="FFFFFF"/>
                </a:solidFill>
                <a:latin typeface="Corbel"/>
              </a:rPr>
              <a:t>Page 0</a:t>
            </a:r>
            <a:fld id="{1C89395D-EA6D-41B1-8AA8-D7619E105A97}" type="slidenum">
              <a:rPr lang="en-US" sz="1000" b="0" strike="noStrike" cap="all" spc="-1">
                <a:solidFill>
                  <a:srgbClr val="FFFFFF"/>
                </a:solidFill>
                <a:latin typeface="Corbel"/>
              </a:rPr>
              <a:t>7</a:t>
            </a:fld>
            <a:endParaRPr lang="en-IL" sz="1000" b="0" strike="noStrike" spc="-1">
              <a:latin typeface="Times New Roman"/>
            </a:endParaRPr>
          </a:p>
        </p:txBody>
      </p:sp>
      <p:pic>
        <p:nvPicPr>
          <p:cNvPr id="402" name="Picture 1" descr="A green letters on a black background">
            <a:extLst>
              <a:ext uri="{FF2B5EF4-FFF2-40B4-BE49-F238E27FC236}">
                <a16:creationId xmlns:a16="http://schemas.microsoft.com/office/drawing/2014/main" id="{EF019C94-F21A-2CD2-EC13-1673DA4ACC36}"/>
              </a:ext>
            </a:extLst>
          </p:cNvPr>
          <p:cNvPicPr/>
          <p:nvPr/>
        </p:nvPicPr>
        <p:blipFill>
          <a:blip r:embed="rId2"/>
          <a:stretch/>
        </p:blipFill>
        <p:spPr>
          <a:xfrm>
            <a:off x="357480" y="6339240"/>
            <a:ext cx="1684800" cy="338400"/>
          </a:xfrm>
          <a:prstGeom prst="rect">
            <a:avLst/>
          </a:prstGeom>
          <a:ln w="0">
            <a:noFill/>
          </a:ln>
        </p:spPr>
      </p:pic>
      <p:pic>
        <p:nvPicPr>
          <p:cNvPr id="403" name="Picture 402">
            <a:extLst>
              <a:ext uri="{FF2B5EF4-FFF2-40B4-BE49-F238E27FC236}">
                <a16:creationId xmlns:a16="http://schemas.microsoft.com/office/drawing/2014/main" id="{A8B32E19-8A36-07CE-53BF-7975F1D5E499}"/>
              </a:ext>
            </a:extLst>
          </p:cNvPr>
          <p:cNvPicPr/>
          <p:nvPr/>
        </p:nvPicPr>
        <p:blipFill>
          <a:blip r:embed="rId3"/>
          <a:stretch/>
        </p:blipFill>
        <p:spPr>
          <a:xfrm>
            <a:off x="667354" y="2068071"/>
            <a:ext cx="10693166" cy="4088510"/>
          </a:xfrm>
          <a:prstGeom prst="rect">
            <a:avLst/>
          </a:prstGeom>
          <a:ln w="0">
            <a:noFill/>
          </a:ln>
        </p:spPr>
      </p:pic>
      <p:sp>
        <p:nvSpPr>
          <p:cNvPr id="406" name="TextBox 405">
            <a:extLst>
              <a:ext uri="{FF2B5EF4-FFF2-40B4-BE49-F238E27FC236}">
                <a16:creationId xmlns:a16="http://schemas.microsoft.com/office/drawing/2014/main" id="{FBE34F09-2A18-B8EF-7FBD-1BF779AD5FDD}"/>
              </a:ext>
            </a:extLst>
          </p:cNvPr>
          <p:cNvSpPr txBox="1"/>
          <p:nvPr/>
        </p:nvSpPr>
        <p:spPr>
          <a:xfrm>
            <a:off x="3892493" y="1218121"/>
            <a:ext cx="7565042" cy="473991"/>
          </a:xfrm>
          <a:prstGeom prst="rect">
            <a:avLst/>
          </a:prstGeom>
          <a:noFill/>
          <a:ln w="0">
            <a:noFill/>
          </a:ln>
        </p:spPr>
        <p:txBody>
          <a:bodyPr lIns="90000" tIns="45000" rIns="90000" bIns="45000" anchor="t">
            <a:noAutofit/>
          </a:bodyPr>
          <a:lstStyle/>
          <a:p>
            <a:pPr algn="r" rtl="1"/>
            <a:r>
              <a:rPr lang="he-IL" sz="3200" b="1" spc="-1" dirty="0">
                <a:solidFill>
                  <a:schemeClr val="bg1"/>
                </a:solidFill>
                <a:latin typeface="Arial"/>
              </a:rPr>
              <a:t>תיאור כללי של בקשת תרומה חדשה</a:t>
            </a:r>
            <a:endParaRPr lang="en-IL" sz="3200" b="1" spc="-1" dirty="0">
              <a:solidFill>
                <a:schemeClr val="bg1"/>
              </a:solidFill>
              <a:latin typeface="Arial"/>
            </a:endParaRPr>
          </a:p>
        </p:txBody>
      </p:sp>
    </p:spTree>
    <p:extLst>
      <p:ext uri="{BB962C8B-B14F-4D97-AF65-F5344CB8AC3E}">
        <p14:creationId xmlns:p14="http://schemas.microsoft.com/office/powerpoint/2010/main" val="1071797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PlaceHolder 1"/>
          <p:cNvSpPr>
            <a:spLocks noGrp="1"/>
          </p:cNvSpPr>
          <p:nvPr>
            <p:ph type="title"/>
          </p:nvPr>
        </p:nvSpPr>
        <p:spPr>
          <a:xfrm>
            <a:off x="767880" y="440640"/>
            <a:ext cx="10505880" cy="586080"/>
          </a:xfrm>
          <a:prstGeom prst="rect">
            <a:avLst/>
          </a:prstGeom>
          <a:noFill/>
          <a:ln w="0">
            <a:noFill/>
          </a:ln>
        </p:spPr>
        <p:txBody>
          <a:bodyPr anchor="b">
            <a:noAutofit/>
          </a:bodyPr>
          <a:lstStyle/>
          <a:p>
            <a:pPr algn="ctr" rtl="1">
              <a:lnSpc>
                <a:spcPct val="75000"/>
              </a:lnSpc>
              <a:buNone/>
            </a:pPr>
            <a:r>
              <a:rPr lang="he-IL" sz="3200" b="1" spc="-1" dirty="0">
                <a:solidFill>
                  <a:srgbClr val="FFFFFF"/>
                </a:solidFill>
                <a:latin typeface="바탕"/>
              </a:rPr>
              <a:t>תרשימי </a:t>
            </a:r>
            <a:r>
              <a:rPr lang="en-US" sz="3200" b="1" spc="-1" dirty="0">
                <a:solidFill>
                  <a:srgbClr val="FFFFFF"/>
                </a:solidFill>
                <a:latin typeface="바탕"/>
              </a:rPr>
              <a:t>UML</a:t>
            </a:r>
            <a:r>
              <a:rPr lang="he-IL" sz="3200" b="1" spc="-1" dirty="0">
                <a:solidFill>
                  <a:srgbClr val="FFFFFF"/>
                </a:solidFill>
                <a:latin typeface="바탕"/>
              </a:rPr>
              <a:t> – </a:t>
            </a:r>
            <a:r>
              <a:rPr lang="en-US" sz="3200" b="1" spc="-1" dirty="0" err="1">
                <a:solidFill>
                  <a:srgbClr val="FFFFFF"/>
                </a:solidFill>
                <a:latin typeface="바탕"/>
              </a:rPr>
              <a:t>erd</a:t>
            </a:r>
            <a:endParaRPr lang="en-US" sz="3200" b="0" strike="noStrike" spc="-1" dirty="0">
              <a:solidFill>
                <a:srgbClr val="000000"/>
              </a:solidFill>
              <a:latin typeface="Corbel"/>
            </a:endParaRPr>
          </a:p>
        </p:txBody>
      </p:sp>
      <p:sp>
        <p:nvSpPr>
          <p:cNvPr id="401" name="PlaceHolder 2"/>
          <p:cNvSpPr>
            <a:spLocks noGrp="1"/>
          </p:cNvSpPr>
          <p:nvPr>
            <p:ph type="sldNum" idx="19"/>
          </p:nvPr>
        </p:nvSpPr>
        <p:spPr>
          <a:xfrm>
            <a:off x="8767440" y="6183360"/>
            <a:ext cx="2593080" cy="364680"/>
          </a:xfrm>
          <a:prstGeom prst="rect">
            <a:avLst/>
          </a:prstGeom>
          <a:noFill/>
          <a:ln w="0">
            <a:noFill/>
          </a:ln>
        </p:spPr>
        <p:txBody>
          <a:bodyPr lIns="0" tIns="0" rIns="0" anchor="ctr">
            <a:noAutofit/>
          </a:bodyPr>
          <a:lstStyle>
            <a:lvl1pPr algn="r">
              <a:lnSpc>
                <a:spcPct val="100000"/>
              </a:lnSpc>
              <a:buNone/>
              <a:defRPr lang="en-US" sz="1000" b="0" strike="noStrike" cap="all" spc="-1">
                <a:solidFill>
                  <a:srgbClr val="FFFFFF"/>
                </a:solidFill>
                <a:latin typeface="Corbel"/>
              </a:defRPr>
            </a:lvl1pPr>
          </a:lstStyle>
          <a:p>
            <a:pPr algn="r">
              <a:lnSpc>
                <a:spcPct val="100000"/>
              </a:lnSpc>
              <a:buNone/>
            </a:pPr>
            <a:r>
              <a:rPr lang="en-US" sz="1000" b="0" strike="noStrike" cap="all" spc="-1">
                <a:solidFill>
                  <a:srgbClr val="FFFFFF"/>
                </a:solidFill>
                <a:latin typeface="Corbel"/>
              </a:rPr>
              <a:t>Page 0</a:t>
            </a:r>
            <a:fld id="{1C89395D-EA6D-41B1-8AA8-D7619E105A97}" type="slidenum">
              <a:rPr lang="en-US" sz="1000" b="0" strike="noStrike" cap="all" spc="-1">
                <a:solidFill>
                  <a:srgbClr val="FFFFFF"/>
                </a:solidFill>
                <a:latin typeface="Corbel"/>
              </a:rPr>
              <a:t>8</a:t>
            </a:fld>
            <a:endParaRPr lang="en-IL" sz="1000" b="0" strike="noStrike" spc="-1">
              <a:latin typeface="Times New Roman"/>
            </a:endParaRPr>
          </a:p>
        </p:txBody>
      </p:sp>
      <p:pic>
        <p:nvPicPr>
          <p:cNvPr id="402" name="Picture 1" descr="A green letters on a black background"/>
          <p:cNvPicPr/>
          <p:nvPr/>
        </p:nvPicPr>
        <p:blipFill>
          <a:blip r:embed="rId2"/>
          <a:stretch/>
        </p:blipFill>
        <p:spPr>
          <a:xfrm>
            <a:off x="357480" y="6339240"/>
            <a:ext cx="1684800" cy="338400"/>
          </a:xfrm>
          <a:prstGeom prst="rect">
            <a:avLst/>
          </a:prstGeom>
          <a:ln w="0">
            <a:noFill/>
          </a:ln>
        </p:spPr>
      </p:pic>
      <p:pic>
        <p:nvPicPr>
          <p:cNvPr id="404" name="Picture 403"/>
          <p:cNvPicPr/>
          <p:nvPr/>
        </p:nvPicPr>
        <p:blipFill>
          <a:blip r:embed="rId3"/>
          <a:stretch/>
        </p:blipFill>
        <p:spPr>
          <a:xfrm>
            <a:off x="2328215" y="1479240"/>
            <a:ext cx="8007022" cy="5255280"/>
          </a:xfrm>
          <a:prstGeom prst="rect">
            <a:avLst/>
          </a:prstGeom>
          <a:ln w="0">
            <a:noFill/>
          </a:ln>
        </p:spPr>
      </p:pic>
      <p:sp>
        <p:nvSpPr>
          <p:cNvPr id="405" name="TextBox 404"/>
          <p:cNvSpPr txBox="1"/>
          <p:nvPr/>
        </p:nvSpPr>
        <p:spPr>
          <a:xfrm>
            <a:off x="7231311" y="893160"/>
            <a:ext cx="4889410" cy="360000"/>
          </a:xfrm>
          <a:prstGeom prst="rect">
            <a:avLst/>
          </a:prstGeom>
          <a:noFill/>
          <a:ln w="0">
            <a:noFill/>
          </a:ln>
        </p:spPr>
        <p:txBody>
          <a:bodyPr lIns="90000" tIns="45000" rIns="90000" bIns="45000" anchor="t">
            <a:noAutofit/>
          </a:bodyPr>
          <a:lstStyle/>
          <a:p>
            <a:pPr algn="r" rtl="1"/>
            <a:r>
              <a:rPr lang="he-IL" sz="3200" b="1" spc="-1" dirty="0">
                <a:solidFill>
                  <a:schemeClr val="bg1"/>
                </a:solidFill>
                <a:latin typeface="Arial"/>
              </a:rPr>
              <a:t>מבנה מסד הנתונים</a:t>
            </a:r>
            <a:endParaRPr lang="en-IL" sz="3200" b="1" spc="-1" dirty="0">
              <a:solidFill>
                <a:schemeClr val="bg1"/>
              </a:solidFill>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PlaceHolder 1"/>
          <p:cNvSpPr>
            <a:spLocks noGrp="1"/>
          </p:cNvSpPr>
          <p:nvPr>
            <p:ph type="title"/>
          </p:nvPr>
        </p:nvSpPr>
        <p:spPr>
          <a:xfrm>
            <a:off x="767880" y="440640"/>
            <a:ext cx="10505880" cy="586080"/>
          </a:xfrm>
          <a:prstGeom prst="rect">
            <a:avLst/>
          </a:prstGeom>
          <a:noFill/>
          <a:ln w="0">
            <a:noFill/>
          </a:ln>
        </p:spPr>
        <p:txBody>
          <a:bodyPr anchor="b">
            <a:noAutofit/>
          </a:bodyPr>
          <a:lstStyle/>
          <a:p>
            <a:pPr algn="ctr" rtl="1">
              <a:lnSpc>
                <a:spcPct val="75000"/>
              </a:lnSpc>
              <a:buNone/>
            </a:pPr>
            <a:r>
              <a:rPr lang="he-IL" sz="3200" b="1" strike="noStrike" cap="all" spc="-1">
                <a:solidFill>
                  <a:srgbClr val="FFFFFF"/>
                </a:solidFill>
                <a:latin typeface="바탕"/>
              </a:rPr>
              <a:t>מבנה המערכת</a:t>
            </a:r>
            <a:endParaRPr lang="en-US" sz="3200" b="0" strike="noStrike" spc="-1">
              <a:solidFill>
                <a:srgbClr val="000000"/>
              </a:solidFill>
              <a:latin typeface="Corbel"/>
            </a:endParaRPr>
          </a:p>
        </p:txBody>
      </p:sp>
      <p:sp>
        <p:nvSpPr>
          <p:cNvPr id="408" name="PlaceHolder 2"/>
          <p:cNvSpPr>
            <a:spLocks noGrp="1"/>
          </p:cNvSpPr>
          <p:nvPr>
            <p:ph type="sldNum" idx="20"/>
          </p:nvPr>
        </p:nvSpPr>
        <p:spPr>
          <a:xfrm>
            <a:off x="8767440" y="6183360"/>
            <a:ext cx="2593080" cy="364680"/>
          </a:xfrm>
          <a:prstGeom prst="rect">
            <a:avLst/>
          </a:prstGeom>
          <a:noFill/>
          <a:ln w="0">
            <a:noFill/>
          </a:ln>
        </p:spPr>
        <p:txBody>
          <a:bodyPr lIns="0" tIns="0" rIns="0" anchor="ctr">
            <a:noAutofit/>
          </a:bodyPr>
          <a:lstStyle>
            <a:lvl1pPr algn="r">
              <a:lnSpc>
                <a:spcPct val="100000"/>
              </a:lnSpc>
              <a:buNone/>
              <a:defRPr lang="en-US" sz="1000" b="0" strike="noStrike" cap="all" spc="-1">
                <a:solidFill>
                  <a:srgbClr val="FFFFFF"/>
                </a:solidFill>
                <a:latin typeface="Corbel"/>
              </a:defRPr>
            </a:lvl1pPr>
          </a:lstStyle>
          <a:p>
            <a:pPr algn="r">
              <a:lnSpc>
                <a:spcPct val="100000"/>
              </a:lnSpc>
              <a:buNone/>
            </a:pPr>
            <a:r>
              <a:rPr lang="en-US" sz="1000" b="0" strike="noStrike" cap="all" spc="-1">
                <a:solidFill>
                  <a:srgbClr val="FFFFFF"/>
                </a:solidFill>
                <a:latin typeface="Corbel"/>
              </a:rPr>
              <a:t>Page 0</a:t>
            </a:r>
            <a:fld id="{35CBD237-DBAA-4115-AAE6-C277458694A3}" type="slidenum">
              <a:rPr lang="en-US" sz="1000" b="0" strike="noStrike" cap="all" spc="-1">
                <a:solidFill>
                  <a:srgbClr val="FFFFFF"/>
                </a:solidFill>
                <a:latin typeface="Corbel"/>
              </a:rPr>
              <a:t>9</a:t>
            </a:fld>
            <a:endParaRPr lang="en-IL" sz="1000" b="0" strike="noStrike" spc="-1">
              <a:latin typeface="Times New Roman"/>
            </a:endParaRPr>
          </a:p>
        </p:txBody>
      </p:sp>
      <p:sp>
        <p:nvSpPr>
          <p:cNvPr id="409" name="PlaceHolder 3"/>
          <p:cNvSpPr>
            <a:spLocks noGrp="1"/>
          </p:cNvSpPr>
          <p:nvPr>
            <p:ph/>
          </p:nvPr>
        </p:nvSpPr>
        <p:spPr>
          <a:xfrm>
            <a:off x="92279" y="1496880"/>
            <a:ext cx="11181841" cy="4541400"/>
          </a:xfrm>
          <a:prstGeom prst="rect">
            <a:avLst/>
          </a:prstGeom>
          <a:noFill/>
          <a:ln w="0">
            <a:noFill/>
          </a:ln>
        </p:spPr>
        <p:txBody>
          <a:bodyPr anchor="t">
            <a:normAutofit fontScale="98000"/>
          </a:bodyPr>
          <a:lstStyle/>
          <a:p>
            <a:pPr algn="r" rtl="1">
              <a:lnSpc>
                <a:spcPct val="150000"/>
              </a:lnSpc>
              <a:spcBef>
                <a:spcPts val="1001"/>
              </a:spcBef>
              <a:tabLst>
                <a:tab pos="0" algn="l"/>
              </a:tabLst>
            </a:pPr>
            <a:r>
              <a:rPr lang="he-IL" sz="2200" b="1" spc="-1" dirty="0">
                <a:solidFill>
                  <a:srgbClr val="FFFFFF"/>
                </a:solidFill>
                <a:latin typeface="Corbel"/>
              </a:rPr>
              <a:t>צד </a:t>
            </a:r>
            <a:r>
              <a:rPr lang="he-IL" sz="2200" b="1" strike="noStrike" spc="-1" dirty="0">
                <a:solidFill>
                  <a:srgbClr val="FFFFFF"/>
                </a:solidFill>
                <a:latin typeface="Corbel"/>
              </a:rPr>
              <a:t>לקוח: </a:t>
            </a:r>
            <a:r>
              <a:rPr lang="he-IL" sz="2200" b="0" strike="noStrike" spc="-1" dirty="0">
                <a:solidFill>
                  <a:srgbClr val="FFFFFF"/>
                </a:solidFill>
                <a:latin typeface="Corbel"/>
              </a:rPr>
              <a:t>רכיב האפליקציה דרכה הלקוח משתמש במערכת ו</a:t>
            </a:r>
            <a:r>
              <a:rPr lang="he-IL" sz="2200" spc="-1" dirty="0">
                <a:solidFill>
                  <a:srgbClr val="FFFFFF"/>
                </a:solidFill>
                <a:latin typeface="Corbel"/>
              </a:rPr>
              <a:t>ביכולות </a:t>
            </a:r>
            <a:r>
              <a:rPr lang="he-IL" sz="2200" b="0" strike="noStrike" spc="-1" dirty="0">
                <a:solidFill>
                  <a:srgbClr val="FFFFFF"/>
                </a:solidFill>
                <a:latin typeface="Corbel"/>
              </a:rPr>
              <a:t>הפונקציונליות שלה.</a:t>
            </a:r>
            <a:br>
              <a:rPr lang="en-US" sz="2200" b="0" strike="noStrike" spc="-1" dirty="0">
                <a:solidFill>
                  <a:srgbClr val="FFFFFF"/>
                </a:solidFill>
                <a:latin typeface="Corbel"/>
              </a:rPr>
            </a:br>
            <a:r>
              <a:rPr lang="he-IL" sz="2200" b="0" strike="noStrike" spc="-1" dirty="0">
                <a:solidFill>
                  <a:srgbClr val="FFFFFF"/>
                </a:solidFill>
                <a:latin typeface="Corbel"/>
              </a:rPr>
              <a:t>האפליקציה תשלח בקשות אל השרת ותקבל מהשרת עדכונים ותשובות. </a:t>
            </a:r>
            <a:endParaRPr lang="en-US" sz="2200" b="0" strike="noStrike" spc="-1" dirty="0">
              <a:solidFill>
                <a:srgbClr val="FFFFFF"/>
              </a:solidFill>
              <a:latin typeface="Corbel"/>
            </a:endParaRPr>
          </a:p>
          <a:p>
            <a:pPr algn="r" rtl="1">
              <a:lnSpc>
                <a:spcPct val="150000"/>
              </a:lnSpc>
              <a:spcBef>
                <a:spcPts val="1001"/>
              </a:spcBef>
              <a:tabLst>
                <a:tab pos="0" algn="l"/>
              </a:tabLst>
            </a:pPr>
            <a:r>
              <a:rPr lang="he-IL" sz="2200" b="1" strike="noStrike" spc="-1" dirty="0">
                <a:solidFill>
                  <a:srgbClr val="FFFFFF"/>
                </a:solidFill>
                <a:latin typeface="Corbel"/>
              </a:rPr>
              <a:t>שרת: </a:t>
            </a:r>
            <a:r>
              <a:rPr lang="he-IL" sz="2200" b="0" strike="noStrike" spc="-1" dirty="0">
                <a:solidFill>
                  <a:srgbClr val="FFFFFF"/>
                </a:solidFill>
                <a:latin typeface="Corbel"/>
              </a:rPr>
              <a:t>פועל כרכיב במערכת המקשר בין בקשות הלקוח השונות אל </a:t>
            </a:r>
            <a:r>
              <a:rPr lang="he-IL" sz="2200" spc="-1" dirty="0">
                <a:solidFill>
                  <a:srgbClr val="FFFFFF"/>
                </a:solidFill>
                <a:latin typeface="Corbel"/>
              </a:rPr>
              <a:t>מסד הנתונים.</a:t>
            </a:r>
            <a:br>
              <a:rPr lang="en-US" sz="2200" b="0" strike="noStrike" spc="-1" dirty="0">
                <a:solidFill>
                  <a:srgbClr val="FFFFFF"/>
                </a:solidFill>
                <a:latin typeface="Corbel"/>
              </a:rPr>
            </a:br>
            <a:r>
              <a:rPr lang="he-IL" sz="2200" b="0" strike="noStrike" spc="-1" dirty="0">
                <a:solidFill>
                  <a:srgbClr val="FFFFFF"/>
                </a:solidFill>
                <a:latin typeface="Corbel"/>
              </a:rPr>
              <a:t>השרת</a:t>
            </a:r>
            <a:r>
              <a:rPr lang="en-US" sz="2200" b="0" strike="noStrike" spc="-1" dirty="0">
                <a:solidFill>
                  <a:srgbClr val="FFFFFF"/>
                </a:solidFill>
                <a:latin typeface="Corbel"/>
              </a:rPr>
              <a:t> </a:t>
            </a:r>
            <a:r>
              <a:rPr lang="he-IL" sz="2200" b="0" strike="noStrike" spc="-1" dirty="0">
                <a:solidFill>
                  <a:srgbClr val="FFFFFF"/>
                </a:solidFill>
                <a:latin typeface="Corbel"/>
              </a:rPr>
              <a:t>מקבל את בקשות הלקוח,</a:t>
            </a:r>
            <a:r>
              <a:rPr lang="en-US" sz="2200" b="0" strike="noStrike" spc="-1" dirty="0">
                <a:solidFill>
                  <a:srgbClr val="FFFFFF"/>
                </a:solidFill>
                <a:latin typeface="Corbel"/>
              </a:rPr>
              <a:t> </a:t>
            </a:r>
            <a:r>
              <a:rPr lang="he-IL" sz="2200" spc="-1" dirty="0">
                <a:solidFill>
                  <a:srgbClr val="FFFFFF"/>
                </a:solidFill>
                <a:latin typeface="Corbel"/>
              </a:rPr>
              <a:t>מעבד את המידע, מעדכן</a:t>
            </a:r>
            <a:r>
              <a:rPr lang="en-US" sz="2200" spc="-1" dirty="0">
                <a:solidFill>
                  <a:srgbClr val="FFFFFF"/>
                </a:solidFill>
                <a:latin typeface="Corbel"/>
              </a:rPr>
              <a:t>/</a:t>
            </a:r>
            <a:r>
              <a:rPr lang="he-IL" sz="2200" spc="-1" dirty="0">
                <a:solidFill>
                  <a:srgbClr val="FFFFFF"/>
                </a:solidFill>
                <a:latin typeface="Corbel"/>
              </a:rPr>
              <a:t>מקבל מידע ממסד הנתונים </a:t>
            </a:r>
            <a:r>
              <a:rPr lang="he-IL" sz="2200" b="0" strike="noStrike" spc="-1" dirty="0">
                <a:solidFill>
                  <a:srgbClr val="FFFFFF"/>
                </a:solidFill>
                <a:latin typeface="Corbel"/>
              </a:rPr>
              <a:t>ומעביר ללקוח מידע בחזרה</a:t>
            </a:r>
            <a:r>
              <a:rPr lang="en-US" sz="2200" b="0" strike="noStrike" spc="-1" dirty="0">
                <a:solidFill>
                  <a:srgbClr val="FFFFFF"/>
                </a:solidFill>
                <a:latin typeface="Corbel"/>
              </a:rPr>
              <a:t>.</a:t>
            </a:r>
          </a:p>
          <a:p>
            <a:pPr algn="r" rtl="1">
              <a:lnSpc>
                <a:spcPct val="150000"/>
              </a:lnSpc>
              <a:spcBef>
                <a:spcPts val="1001"/>
              </a:spcBef>
              <a:tabLst>
                <a:tab pos="0" algn="l"/>
              </a:tabLst>
            </a:pPr>
            <a:r>
              <a:rPr lang="he-IL" sz="2200" b="1" spc="-1" dirty="0">
                <a:solidFill>
                  <a:srgbClr val="FFFFFF"/>
                </a:solidFill>
                <a:latin typeface="Corbel"/>
              </a:rPr>
              <a:t>מסד הנתונים</a:t>
            </a:r>
            <a:r>
              <a:rPr lang="he-IL" sz="2200" spc="-1" dirty="0">
                <a:solidFill>
                  <a:srgbClr val="FFFFFF"/>
                </a:solidFill>
                <a:latin typeface="Corbel"/>
              </a:rPr>
              <a:t>: </a:t>
            </a:r>
            <a:r>
              <a:rPr lang="he-IL" sz="2200" b="0" strike="noStrike" spc="-1" dirty="0">
                <a:solidFill>
                  <a:srgbClr val="FFFFFF"/>
                </a:solidFill>
                <a:latin typeface="Corbel"/>
              </a:rPr>
              <a:t>שומר</a:t>
            </a:r>
            <a:r>
              <a:rPr lang="en-US" sz="2200" b="0" strike="noStrike" spc="-1" dirty="0">
                <a:solidFill>
                  <a:srgbClr val="FFFFFF"/>
                </a:solidFill>
                <a:latin typeface="Corbel"/>
              </a:rPr>
              <a:t> </a:t>
            </a:r>
            <a:r>
              <a:rPr lang="he-IL" sz="2200" b="0" strike="noStrike" spc="-1" dirty="0">
                <a:solidFill>
                  <a:srgbClr val="FFFFFF"/>
                </a:solidFill>
                <a:latin typeface="Corbel"/>
              </a:rPr>
              <a:t>את כל המידע הנדרש עבור תפקוד המערכת.</a:t>
            </a:r>
            <a:r>
              <a:rPr lang="en-US" sz="2200" b="0" strike="noStrike" spc="-1" dirty="0">
                <a:solidFill>
                  <a:srgbClr val="FFFFFF"/>
                </a:solidFill>
                <a:latin typeface="Corbel"/>
              </a:rPr>
              <a:t> </a:t>
            </a:r>
            <a:r>
              <a:rPr lang="he-IL" sz="2200" b="0" strike="noStrike" spc="-1" dirty="0">
                <a:solidFill>
                  <a:srgbClr val="FFFFFF"/>
                </a:solidFill>
                <a:latin typeface="Corbel"/>
              </a:rPr>
              <a:t>מקבל מהשרת דרישות לעדכונים או שליחת מידע אליו בהתאם לסוג הבקשה.</a:t>
            </a:r>
            <a:endParaRPr lang="en-US" sz="2200" b="0" strike="noStrike" spc="-1" dirty="0">
              <a:solidFill>
                <a:srgbClr val="FFFFFF"/>
              </a:solidFill>
              <a:latin typeface="Corbel"/>
            </a:endParaRPr>
          </a:p>
        </p:txBody>
      </p:sp>
      <p:pic>
        <p:nvPicPr>
          <p:cNvPr id="410" name="Picture 5" descr="A green letters on a black background"/>
          <p:cNvPicPr/>
          <p:nvPr/>
        </p:nvPicPr>
        <p:blipFill>
          <a:blip r:embed="rId2"/>
          <a:stretch/>
        </p:blipFill>
        <p:spPr>
          <a:xfrm>
            <a:off x="357480" y="6339240"/>
            <a:ext cx="1684800" cy="338400"/>
          </a:xfrm>
          <a:prstGeom prst="rect">
            <a:avLst/>
          </a:prstGeom>
          <a:ln w="0">
            <a:noFill/>
          </a:ln>
        </p:spPr>
      </p:pic>
    </p:spTree>
  </p:cSld>
  <p:clrMapOvr>
    <a:masterClrMapping/>
  </p:clrMapOvr>
</p:sld>
</file>

<file path=ppt/theme/theme1.xml><?xml version="1.0" encoding="utf-8"?>
<a:theme xmlns:a="http://schemas.openxmlformats.org/drawingml/2006/main" name="Custom">
  <a:themeElements>
    <a:clrScheme name="Custom 18">
      <a:dk1>
        <a:sysClr val="windowText" lastClr="000000"/>
      </a:dk1>
      <a:lt1>
        <a:sysClr val="window" lastClr="FFFFFF"/>
      </a:lt1>
      <a:dk2>
        <a:srgbClr val="44546A"/>
      </a:dk2>
      <a:lt2>
        <a:srgbClr val="E7E6E6"/>
      </a:lt2>
      <a:accent1>
        <a:srgbClr val="4472C4"/>
      </a:accent1>
      <a:accent2>
        <a:srgbClr val="D4D0E9"/>
      </a:accent2>
      <a:accent3>
        <a:srgbClr val="0070C0"/>
      </a:accent3>
      <a:accent4>
        <a:srgbClr val="FFC000"/>
      </a:accent4>
      <a:accent5>
        <a:srgbClr val="362795"/>
      </a:accent5>
      <a:accent6>
        <a:srgbClr val="70AD47"/>
      </a:accent6>
      <a:hlink>
        <a:srgbClr val="85DFFF"/>
      </a:hlink>
      <a:folHlink>
        <a:srgbClr val="00B0F0"/>
      </a:folHlink>
    </a:clrScheme>
    <a:fontScheme name="Custom 61">
      <a:majorFont>
        <a:latin typeface="Batang"/>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45175639_Win32_SL_V3" id="{E3BABE8A-5E36-4CEB-8367-07951D61F935}" vid="{CBF2C544-30BB-46F6-928C-1C11FB7997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AB8E904-A4D1-44E3-A5C0-8B2587D6E20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52DE45-47B9-4C22-9454-5409ECF862A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592CD2CA-20AA-4B25-93DB-19BA823DE1C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Biography presentation</Template>
  <TotalTime>219</TotalTime>
  <Words>606</Words>
  <Application>Microsoft Office PowerPoint</Application>
  <PresentationFormat>Widescreen</PresentationFormat>
  <Paragraphs>100</Paragraphs>
  <Slides>15</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바탕</vt:lpstr>
      <vt:lpstr>바탕</vt:lpstr>
      <vt:lpstr>Arial</vt:lpstr>
      <vt:lpstr>Calibri</vt:lpstr>
      <vt:lpstr>Corbel</vt:lpstr>
      <vt:lpstr>Times New Roman</vt:lpstr>
      <vt:lpstr>Custom</vt:lpstr>
      <vt:lpstr>PowerPoint Presentation</vt:lpstr>
      <vt:lpstr>תיאור המערכת</vt:lpstr>
      <vt:lpstr>חלוקת תפקידים בין חברי הצוות</vt:lpstr>
      <vt:lpstr>דרישות מרכזיות של המערכת ופיצ'רים מרכזיים למימוש </vt:lpstr>
      <vt:lpstr>תרשימי UML – Use-case diagram</vt:lpstr>
      <vt:lpstr>תרשימי UML – Activity diagram</vt:lpstr>
      <vt:lpstr>תרשימי UML - state machine</vt:lpstr>
      <vt:lpstr>תרשימי UML – erd</vt:lpstr>
      <vt:lpstr>מבנה המערכת</vt:lpstr>
      <vt:lpstr>תיאור המערכת – הדגמה חלקית (משתמש חייל)</vt:lpstr>
      <vt:lpstr>תיאור המערכת – הדגמה חלקית (משתמש מתרים)</vt:lpstr>
      <vt:lpstr>תיאור המערכת – הדגמה מתרים</vt:lpstr>
      <vt:lpstr>תיאור המערכת – הדגמה חייל</vt:lpstr>
      <vt:lpstr>ציון פערים</vt:lpstr>
      <vt:lpstr>תודה רבה!</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רז סעד</dc:creator>
  <cp:lastModifiedBy>רז סעד</cp:lastModifiedBy>
  <cp:revision>24</cp:revision>
  <dcterms:created xsi:type="dcterms:W3CDTF">2024-02-17T15:32:00Z</dcterms:created>
  <dcterms:modified xsi:type="dcterms:W3CDTF">2024-02-24T16:35:41Z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